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handoutMasterIdLst>
    <p:handoutMasterId r:id="rId34"/>
  </p:handoutMasterIdLst>
  <p:sldIdLst>
    <p:sldId id="548" r:id="rId2"/>
    <p:sldId id="256" r:id="rId3"/>
    <p:sldId id="545" r:id="rId4"/>
    <p:sldId id="547" r:id="rId5"/>
    <p:sldId id="530" r:id="rId6"/>
    <p:sldId id="531" r:id="rId7"/>
    <p:sldId id="532" r:id="rId8"/>
    <p:sldId id="533" r:id="rId9"/>
    <p:sldId id="534" r:id="rId10"/>
    <p:sldId id="535" r:id="rId11"/>
    <p:sldId id="536" r:id="rId12"/>
    <p:sldId id="537" r:id="rId13"/>
    <p:sldId id="538" r:id="rId14"/>
    <p:sldId id="517" r:id="rId15"/>
    <p:sldId id="525" r:id="rId16"/>
    <p:sldId id="518" r:id="rId17"/>
    <p:sldId id="520" r:id="rId18"/>
    <p:sldId id="521" r:id="rId19"/>
    <p:sldId id="522" r:id="rId20"/>
    <p:sldId id="523" r:id="rId21"/>
    <p:sldId id="526" r:id="rId22"/>
    <p:sldId id="539" r:id="rId23"/>
    <p:sldId id="540" r:id="rId24"/>
    <p:sldId id="541" r:id="rId25"/>
    <p:sldId id="542" r:id="rId26"/>
    <p:sldId id="543" r:id="rId27"/>
    <p:sldId id="544" r:id="rId28"/>
    <p:sldId id="527" r:id="rId29"/>
    <p:sldId id="528" r:id="rId30"/>
    <p:sldId id="529" r:id="rId31"/>
    <p:sldId id="513" r:id="rId32"/>
  </p:sldIdLst>
  <p:sldSz cx="9144000" cy="6858000" type="screen4x3"/>
  <p:notesSz cx="7102475"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96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19B0E4-870F-4CD7-B4F3-5673CAF2006C}" type="doc">
      <dgm:prSet loTypeId="urn:microsoft.com/office/officeart/2005/8/layout/hChevron3" loCatId="process" qsTypeId="urn:microsoft.com/office/officeart/2005/8/quickstyle/simple1" qsCatId="simple" csTypeId="urn:microsoft.com/office/officeart/2005/8/colors/accent1_2" csCatId="accent1" phldr="1"/>
      <dgm:spPr/>
    </dgm:pt>
    <dgm:pt modelId="{CCB319AB-9803-4016-A6C9-37FDFB8E8ECA}">
      <dgm:prSet phldrT="[Texte]"/>
      <dgm:spPr/>
      <dgm:t>
        <a:bodyPr/>
        <a:lstStyle/>
        <a:p>
          <a:r>
            <a:rPr lang="fr-FR" dirty="0" smtClean="0"/>
            <a:t>2000	</a:t>
          </a:r>
          <a:endParaRPr lang="fr-FR" dirty="0"/>
        </a:p>
      </dgm:t>
    </dgm:pt>
    <dgm:pt modelId="{361BC733-12A3-4499-8857-881A06AFB9D3}" type="parTrans" cxnId="{FF3F04AA-C2B3-4B49-8BDE-43E8269EAC7C}">
      <dgm:prSet/>
      <dgm:spPr/>
      <dgm:t>
        <a:bodyPr/>
        <a:lstStyle/>
        <a:p>
          <a:endParaRPr lang="fr-FR"/>
        </a:p>
      </dgm:t>
    </dgm:pt>
    <dgm:pt modelId="{C7533954-C2D3-4728-AAF8-96198580556B}" type="sibTrans" cxnId="{FF3F04AA-C2B3-4B49-8BDE-43E8269EAC7C}">
      <dgm:prSet/>
      <dgm:spPr/>
      <dgm:t>
        <a:bodyPr/>
        <a:lstStyle/>
        <a:p>
          <a:endParaRPr lang="fr-FR"/>
        </a:p>
      </dgm:t>
    </dgm:pt>
    <dgm:pt modelId="{D460B430-E3A6-45B2-90E8-2D0E8B6D0F6B}">
      <dgm:prSet phldrT="[Texte]"/>
      <dgm:spPr>
        <a:solidFill>
          <a:schemeClr val="accent1">
            <a:lumMod val="25000"/>
          </a:schemeClr>
        </a:solidFill>
      </dgm:spPr>
      <dgm:t>
        <a:bodyPr/>
        <a:lstStyle/>
        <a:p>
          <a:r>
            <a:rPr lang="fr-FR" dirty="0" smtClean="0"/>
            <a:t>2009</a:t>
          </a:r>
          <a:endParaRPr lang="fr-FR" dirty="0"/>
        </a:p>
      </dgm:t>
    </dgm:pt>
    <dgm:pt modelId="{B9993044-F164-4D3A-87B7-8D28333C5337}" type="parTrans" cxnId="{3DE344B8-12A7-460C-A17D-1C649817E9DA}">
      <dgm:prSet/>
      <dgm:spPr/>
      <dgm:t>
        <a:bodyPr/>
        <a:lstStyle/>
        <a:p>
          <a:endParaRPr lang="fr-FR"/>
        </a:p>
      </dgm:t>
    </dgm:pt>
    <dgm:pt modelId="{C724A385-E979-440A-9D45-0E4255653551}" type="sibTrans" cxnId="{3DE344B8-12A7-460C-A17D-1C649817E9DA}">
      <dgm:prSet/>
      <dgm:spPr/>
      <dgm:t>
        <a:bodyPr/>
        <a:lstStyle/>
        <a:p>
          <a:endParaRPr lang="fr-FR"/>
        </a:p>
      </dgm:t>
    </dgm:pt>
    <dgm:pt modelId="{9C71A071-9C3B-4F64-B7CA-A4BEB962D42A}">
      <dgm:prSet phldrT="[Texte]"/>
      <dgm:spPr>
        <a:solidFill>
          <a:schemeClr val="accent1">
            <a:lumMod val="10000"/>
          </a:schemeClr>
        </a:solidFill>
      </dgm:spPr>
      <dgm:t>
        <a:bodyPr/>
        <a:lstStyle/>
        <a:p>
          <a:r>
            <a:rPr lang="fr-FR" dirty="0" smtClean="0"/>
            <a:t>2011</a:t>
          </a:r>
          <a:endParaRPr lang="fr-FR" dirty="0"/>
        </a:p>
      </dgm:t>
    </dgm:pt>
    <dgm:pt modelId="{668B8FE4-7A69-4DBB-B3D4-877F00413BDD}" type="parTrans" cxnId="{2779EB48-38C3-4C40-AF76-1F0AF8BF0597}">
      <dgm:prSet/>
      <dgm:spPr/>
      <dgm:t>
        <a:bodyPr/>
        <a:lstStyle/>
        <a:p>
          <a:endParaRPr lang="fr-FR"/>
        </a:p>
      </dgm:t>
    </dgm:pt>
    <dgm:pt modelId="{0BD478ED-8529-441D-87D3-64CDE00C4B93}" type="sibTrans" cxnId="{2779EB48-38C3-4C40-AF76-1F0AF8BF0597}">
      <dgm:prSet/>
      <dgm:spPr/>
      <dgm:t>
        <a:bodyPr/>
        <a:lstStyle/>
        <a:p>
          <a:endParaRPr lang="fr-FR"/>
        </a:p>
      </dgm:t>
    </dgm:pt>
    <dgm:pt modelId="{6C7DA8F1-328D-4C05-8263-71279AA21D7D}">
      <dgm:prSet phldrT="[Texte]"/>
      <dgm:spPr>
        <a:solidFill>
          <a:schemeClr val="accent1">
            <a:lumMod val="90000"/>
          </a:schemeClr>
        </a:solidFill>
      </dgm:spPr>
      <dgm:t>
        <a:bodyPr/>
        <a:lstStyle/>
        <a:p>
          <a:r>
            <a:rPr lang="fr-FR" dirty="0" smtClean="0"/>
            <a:t>2001</a:t>
          </a:r>
          <a:endParaRPr lang="fr-FR" dirty="0"/>
        </a:p>
      </dgm:t>
    </dgm:pt>
    <dgm:pt modelId="{2F7D0223-045E-4B7C-9236-FDAE036D1D0C}" type="parTrans" cxnId="{D50404A0-D905-431A-9B87-C7DF6C0947AC}">
      <dgm:prSet/>
      <dgm:spPr/>
      <dgm:t>
        <a:bodyPr/>
        <a:lstStyle/>
        <a:p>
          <a:endParaRPr lang="fr-FR"/>
        </a:p>
      </dgm:t>
    </dgm:pt>
    <dgm:pt modelId="{CE2486B6-683A-4E9D-A654-51BB3772074A}" type="sibTrans" cxnId="{D50404A0-D905-431A-9B87-C7DF6C0947AC}">
      <dgm:prSet/>
      <dgm:spPr/>
      <dgm:t>
        <a:bodyPr/>
        <a:lstStyle/>
        <a:p>
          <a:endParaRPr lang="fr-FR"/>
        </a:p>
      </dgm:t>
    </dgm:pt>
    <dgm:pt modelId="{884431D8-60A8-4696-B848-EF549CB60AA0}">
      <dgm:prSet phldrT="[Texte]"/>
      <dgm:spPr>
        <a:solidFill>
          <a:schemeClr val="accent1">
            <a:lumMod val="75000"/>
          </a:schemeClr>
        </a:solidFill>
      </dgm:spPr>
      <dgm:t>
        <a:bodyPr/>
        <a:lstStyle/>
        <a:p>
          <a:r>
            <a:rPr lang="fr-FR" dirty="0" smtClean="0"/>
            <a:t>2003</a:t>
          </a:r>
          <a:endParaRPr lang="fr-FR" dirty="0"/>
        </a:p>
      </dgm:t>
    </dgm:pt>
    <dgm:pt modelId="{B555A519-3E5E-48E5-B163-1D005C9F022D}" type="parTrans" cxnId="{F2212368-6BBD-4D2F-B935-071207D607F4}">
      <dgm:prSet/>
      <dgm:spPr/>
      <dgm:t>
        <a:bodyPr/>
        <a:lstStyle/>
        <a:p>
          <a:endParaRPr lang="fr-FR"/>
        </a:p>
      </dgm:t>
    </dgm:pt>
    <dgm:pt modelId="{84F60605-0F4B-4775-A3C9-3F4FC22DE1F7}" type="sibTrans" cxnId="{F2212368-6BBD-4D2F-B935-071207D607F4}">
      <dgm:prSet/>
      <dgm:spPr/>
      <dgm:t>
        <a:bodyPr/>
        <a:lstStyle/>
        <a:p>
          <a:endParaRPr lang="fr-FR"/>
        </a:p>
      </dgm:t>
    </dgm:pt>
    <dgm:pt modelId="{E93D8BA8-C64F-447B-A80E-46979FBB4443}">
      <dgm:prSet phldrT="[Texte]"/>
      <dgm:spPr>
        <a:solidFill>
          <a:schemeClr val="accent1">
            <a:lumMod val="50000"/>
          </a:schemeClr>
        </a:solidFill>
      </dgm:spPr>
      <dgm:t>
        <a:bodyPr/>
        <a:lstStyle/>
        <a:p>
          <a:r>
            <a:rPr lang="fr-FR" dirty="0" smtClean="0"/>
            <a:t>2005</a:t>
          </a:r>
          <a:endParaRPr lang="fr-FR" dirty="0"/>
        </a:p>
      </dgm:t>
    </dgm:pt>
    <dgm:pt modelId="{92417320-D83D-4390-A3A3-DA79E1A43695}" type="parTrans" cxnId="{9661BDED-15B3-4716-BCB3-3F4A63BCF677}">
      <dgm:prSet/>
      <dgm:spPr/>
      <dgm:t>
        <a:bodyPr/>
        <a:lstStyle/>
        <a:p>
          <a:endParaRPr lang="fr-FR"/>
        </a:p>
      </dgm:t>
    </dgm:pt>
    <dgm:pt modelId="{CAED02C1-5AE3-464B-83BD-0E45733C16CE}" type="sibTrans" cxnId="{9661BDED-15B3-4716-BCB3-3F4A63BCF677}">
      <dgm:prSet/>
      <dgm:spPr/>
      <dgm:t>
        <a:bodyPr/>
        <a:lstStyle/>
        <a:p>
          <a:endParaRPr lang="fr-FR"/>
        </a:p>
      </dgm:t>
    </dgm:pt>
    <dgm:pt modelId="{8D20265F-5F2E-4787-BA5F-8FFA3FCEA5BD}">
      <dgm:prSet phldrT="[Texte]"/>
      <dgm:spPr>
        <a:solidFill>
          <a:schemeClr val="accent1">
            <a:lumMod val="25000"/>
          </a:schemeClr>
        </a:solidFill>
      </dgm:spPr>
      <dgm:t>
        <a:bodyPr/>
        <a:lstStyle/>
        <a:p>
          <a:r>
            <a:rPr lang="fr-FR" dirty="0" smtClean="0"/>
            <a:t>2007</a:t>
          </a:r>
          <a:endParaRPr lang="fr-FR" dirty="0"/>
        </a:p>
      </dgm:t>
    </dgm:pt>
    <dgm:pt modelId="{14F5E81D-6CE7-4483-B03E-AB716545A180}" type="parTrans" cxnId="{AFC74F40-9BCB-464F-8445-A877782941CA}">
      <dgm:prSet/>
      <dgm:spPr/>
      <dgm:t>
        <a:bodyPr/>
        <a:lstStyle/>
        <a:p>
          <a:endParaRPr lang="fr-FR"/>
        </a:p>
      </dgm:t>
    </dgm:pt>
    <dgm:pt modelId="{283F5AAA-ACA8-4A33-9C9F-A39F7751563E}" type="sibTrans" cxnId="{AFC74F40-9BCB-464F-8445-A877782941CA}">
      <dgm:prSet/>
      <dgm:spPr/>
      <dgm:t>
        <a:bodyPr/>
        <a:lstStyle/>
        <a:p>
          <a:endParaRPr lang="fr-FR"/>
        </a:p>
      </dgm:t>
    </dgm:pt>
    <dgm:pt modelId="{24CC453A-A51E-498C-AA33-D779D57EDF2D}" type="pres">
      <dgm:prSet presAssocID="{2319B0E4-870F-4CD7-B4F3-5673CAF2006C}" presName="Name0" presStyleCnt="0">
        <dgm:presLayoutVars>
          <dgm:dir/>
          <dgm:resizeHandles val="exact"/>
        </dgm:presLayoutVars>
      </dgm:prSet>
      <dgm:spPr/>
    </dgm:pt>
    <dgm:pt modelId="{A0117A17-C591-44B4-A1FA-6535E88B319E}" type="pres">
      <dgm:prSet presAssocID="{CCB319AB-9803-4016-A6C9-37FDFB8E8ECA}" presName="parTxOnly" presStyleLbl="node1" presStyleIdx="0" presStyleCnt="7">
        <dgm:presLayoutVars>
          <dgm:bulletEnabled val="1"/>
        </dgm:presLayoutVars>
      </dgm:prSet>
      <dgm:spPr/>
      <dgm:t>
        <a:bodyPr/>
        <a:lstStyle/>
        <a:p>
          <a:endParaRPr lang="fr-FR"/>
        </a:p>
      </dgm:t>
    </dgm:pt>
    <dgm:pt modelId="{FC5F137A-CAE3-48E7-8436-7B40B7E50BAF}" type="pres">
      <dgm:prSet presAssocID="{C7533954-C2D3-4728-AAF8-96198580556B}" presName="parSpace" presStyleCnt="0"/>
      <dgm:spPr/>
    </dgm:pt>
    <dgm:pt modelId="{CF72B987-ADE5-4B00-BBE8-E7D13D8E3802}" type="pres">
      <dgm:prSet presAssocID="{6C7DA8F1-328D-4C05-8263-71279AA21D7D}" presName="parTxOnly" presStyleLbl="node1" presStyleIdx="1" presStyleCnt="7">
        <dgm:presLayoutVars>
          <dgm:bulletEnabled val="1"/>
        </dgm:presLayoutVars>
      </dgm:prSet>
      <dgm:spPr/>
      <dgm:t>
        <a:bodyPr/>
        <a:lstStyle/>
        <a:p>
          <a:endParaRPr lang="fr-FR"/>
        </a:p>
      </dgm:t>
    </dgm:pt>
    <dgm:pt modelId="{7CA0FA5E-FE55-4E74-B13A-A9F78AAA3093}" type="pres">
      <dgm:prSet presAssocID="{CE2486B6-683A-4E9D-A654-51BB3772074A}" presName="parSpace" presStyleCnt="0"/>
      <dgm:spPr/>
    </dgm:pt>
    <dgm:pt modelId="{7E0A36D3-AAE0-4970-B760-FE1C6658E1CD}" type="pres">
      <dgm:prSet presAssocID="{884431D8-60A8-4696-B848-EF549CB60AA0}" presName="parTxOnly" presStyleLbl="node1" presStyleIdx="2" presStyleCnt="7">
        <dgm:presLayoutVars>
          <dgm:bulletEnabled val="1"/>
        </dgm:presLayoutVars>
      </dgm:prSet>
      <dgm:spPr/>
      <dgm:t>
        <a:bodyPr/>
        <a:lstStyle/>
        <a:p>
          <a:endParaRPr lang="fr-FR"/>
        </a:p>
      </dgm:t>
    </dgm:pt>
    <dgm:pt modelId="{CAC73294-D182-4BE3-855B-C80C87973DAE}" type="pres">
      <dgm:prSet presAssocID="{84F60605-0F4B-4775-A3C9-3F4FC22DE1F7}" presName="parSpace" presStyleCnt="0"/>
      <dgm:spPr/>
    </dgm:pt>
    <dgm:pt modelId="{8D8635C4-4289-4CEA-8A02-BC762D890C2B}" type="pres">
      <dgm:prSet presAssocID="{E93D8BA8-C64F-447B-A80E-46979FBB4443}" presName="parTxOnly" presStyleLbl="node1" presStyleIdx="3" presStyleCnt="7">
        <dgm:presLayoutVars>
          <dgm:bulletEnabled val="1"/>
        </dgm:presLayoutVars>
      </dgm:prSet>
      <dgm:spPr/>
      <dgm:t>
        <a:bodyPr/>
        <a:lstStyle/>
        <a:p>
          <a:endParaRPr lang="fr-FR"/>
        </a:p>
      </dgm:t>
    </dgm:pt>
    <dgm:pt modelId="{23745F4E-1B0A-447F-8C68-1D8DE8B900DF}" type="pres">
      <dgm:prSet presAssocID="{CAED02C1-5AE3-464B-83BD-0E45733C16CE}" presName="parSpace" presStyleCnt="0"/>
      <dgm:spPr/>
    </dgm:pt>
    <dgm:pt modelId="{E4EFE6BC-DABE-449F-B673-C8B8BBC07DE7}" type="pres">
      <dgm:prSet presAssocID="{8D20265F-5F2E-4787-BA5F-8FFA3FCEA5BD}" presName="parTxOnly" presStyleLbl="node1" presStyleIdx="4" presStyleCnt="7">
        <dgm:presLayoutVars>
          <dgm:bulletEnabled val="1"/>
        </dgm:presLayoutVars>
      </dgm:prSet>
      <dgm:spPr/>
      <dgm:t>
        <a:bodyPr/>
        <a:lstStyle/>
        <a:p>
          <a:endParaRPr lang="fr-FR"/>
        </a:p>
      </dgm:t>
    </dgm:pt>
    <dgm:pt modelId="{CFB2E169-005D-4880-AC11-3969941CB22C}" type="pres">
      <dgm:prSet presAssocID="{283F5AAA-ACA8-4A33-9C9F-A39F7751563E}" presName="parSpace" presStyleCnt="0"/>
      <dgm:spPr/>
    </dgm:pt>
    <dgm:pt modelId="{6F45F9A7-3C7B-48F0-A5FE-FD26E70204CF}" type="pres">
      <dgm:prSet presAssocID="{D460B430-E3A6-45B2-90E8-2D0E8B6D0F6B}" presName="parTxOnly" presStyleLbl="node1" presStyleIdx="5" presStyleCnt="7">
        <dgm:presLayoutVars>
          <dgm:bulletEnabled val="1"/>
        </dgm:presLayoutVars>
      </dgm:prSet>
      <dgm:spPr/>
      <dgm:t>
        <a:bodyPr/>
        <a:lstStyle/>
        <a:p>
          <a:endParaRPr lang="fr-FR"/>
        </a:p>
      </dgm:t>
    </dgm:pt>
    <dgm:pt modelId="{1713C3CB-E6C7-477F-8559-2EC7B7F4F021}" type="pres">
      <dgm:prSet presAssocID="{C724A385-E979-440A-9D45-0E4255653551}" presName="parSpace" presStyleCnt="0"/>
      <dgm:spPr/>
    </dgm:pt>
    <dgm:pt modelId="{8705FF82-0C73-4CA4-A342-45BE14408A13}" type="pres">
      <dgm:prSet presAssocID="{9C71A071-9C3B-4F64-B7CA-A4BEB962D42A}" presName="parTxOnly" presStyleLbl="node1" presStyleIdx="6" presStyleCnt="7">
        <dgm:presLayoutVars>
          <dgm:bulletEnabled val="1"/>
        </dgm:presLayoutVars>
      </dgm:prSet>
      <dgm:spPr/>
      <dgm:t>
        <a:bodyPr/>
        <a:lstStyle/>
        <a:p>
          <a:endParaRPr lang="fr-FR"/>
        </a:p>
      </dgm:t>
    </dgm:pt>
  </dgm:ptLst>
  <dgm:cxnLst>
    <dgm:cxn modelId="{172FD3A7-3FE1-4D76-80BD-81B5C6E4B1D3}" type="presOf" srcId="{E93D8BA8-C64F-447B-A80E-46979FBB4443}" destId="{8D8635C4-4289-4CEA-8A02-BC762D890C2B}" srcOrd="0" destOrd="0" presId="urn:microsoft.com/office/officeart/2005/8/layout/hChevron3"/>
    <dgm:cxn modelId="{FF3F04AA-C2B3-4B49-8BDE-43E8269EAC7C}" srcId="{2319B0E4-870F-4CD7-B4F3-5673CAF2006C}" destId="{CCB319AB-9803-4016-A6C9-37FDFB8E8ECA}" srcOrd="0" destOrd="0" parTransId="{361BC733-12A3-4499-8857-881A06AFB9D3}" sibTransId="{C7533954-C2D3-4728-AAF8-96198580556B}"/>
    <dgm:cxn modelId="{EB0A8102-8068-4520-B787-3C81E12DE321}" type="presOf" srcId="{CCB319AB-9803-4016-A6C9-37FDFB8E8ECA}" destId="{A0117A17-C591-44B4-A1FA-6535E88B319E}" srcOrd="0" destOrd="0" presId="urn:microsoft.com/office/officeart/2005/8/layout/hChevron3"/>
    <dgm:cxn modelId="{D50404A0-D905-431A-9B87-C7DF6C0947AC}" srcId="{2319B0E4-870F-4CD7-B4F3-5673CAF2006C}" destId="{6C7DA8F1-328D-4C05-8263-71279AA21D7D}" srcOrd="1" destOrd="0" parTransId="{2F7D0223-045E-4B7C-9236-FDAE036D1D0C}" sibTransId="{CE2486B6-683A-4E9D-A654-51BB3772074A}"/>
    <dgm:cxn modelId="{EC231C67-9486-4A96-B1D3-9A6C7B0500D5}" type="presOf" srcId="{884431D8-60A8-4696-B848-EF549CB60AA0}" destId="{7E0A36D3-AAE0-4970-B760-FE1C6658E1CD}" srcOrd="0" destOrd="0" presId="urn:microsoft.com/office/officeart/2005/8/layout/hChevron3"/>
    <dgm:cxn modelId="{F15D7229-2CD8-4A79-9ABA-9D9452927A96}" type="presOf" srcId="{8D20265F-5F2E-4787-BA5F-8FFA3FCEA5BD}" destId="{E4EFE6BC-DABE-449F-B673-C8B8BBC07DE7}" srcOrd="0" destOrd="0" presId="urn:microsoft.com/office/officeart/2005/8/layout/hChevron3"/>
    <dgm:cxn modelId="{35676267-69BE-46E0-9777-7685B32A06AA}" type="presOf" srcId="{6C7DA8F1-328D-4C05-8263-71279AA21D7D}" destId="{CF72B987-ADE5-4B00-BBE8-E7D13D8E3802}" srcOrd="0" destOrd="0" presId="urn:microsoft.com/office/officeart/2005/8/layout/hChevron3"/>
    <dgm:cxn modelId="{0CB79DB0-6869-4186-9EB7-19F5FDA81903}" type="presOf" srcId="{9C71A071-9C3B-4F64-B7CA-A4BEB962D42A}" destId="{8705FF82-0C73-4CA4-A342-45BE14408A13}" srcOrd="0" destOrd="0" presId="urn:microsoft.com/office/officeart/2005/8/layout/hChevron3"/>
    <dgm:cxn modelId="{2779EB48-38C3-4C40-AF76-1F0AF8BF0597}" srcId="{2319B0E4-870F-4CD7-B4F3-5673CAF2006C}" destId="{9C71A071-9C3B-4F64-B7CA-A4BEB962D42A}" srcOrd="6" destOrd="0" parTransId="{668B8FE4-7A69-4DBB-B3D4-877F00413BDD}" sibTransId="{0BD478ED-8529-441D-87D3-64CDE00C4B93}"/>
    <dgm:cxn modelId="{AFC74F40-9BCB-464F-8445-A877782941CA}" srcId="{2319B0E4-870F-4CD7-B4F3-5673CAF2006C}" destId="{8D20265F-5F2E-4787-BA5F-8FFA3FCEA5BD}" srcOrd="4" destOrd="0" parTransId="{14F5E81D-6CE7-4483-B03E-AB716545A180}" sibTransId="{283F5AAA-ACA8-4A33-9C9F-A39F7751563E}"/>
    <dgm:cxn modelId="{9661BDED-15B3-4716-BCB3-3F4A63BCF677}" srcId="{2319B0E4-870F-4CD7-B4F3-5673CAF2006C}" destId="{E93D8BA8-C64F-447B-A80E-46979FBB4443}" srcOrd="3" destOrd="0" parTransId="{92417320-D83D-4390-A3A3-DA79E1A43695}" sibTransId="{CAED02C1-5AE3-464B-83BD-0E45733C16CE}"/>
    <dgm:cxn modelId="{F2212368-6BBD-4D2F-B935-071207D607F4}" srcId="{2319B0E4-870F-4CD7-B4F3-5673CAF2006C}" destId="{884431D8-60A8-4696-B848-EF549CB60AA0}" srcOrd="2" destOrd="0" parTransId="{B555A519-3E5E-48E5-B163-1D005C9F022D}" sibTransId="{84F60605-0F4B-4775-A3C9-3F4FC22DE1F7}"/>
    <dgm:cxn modelId="{3DE344B8-12A7-460C-A17D-1C649817E9DA}" srcId="{2319B0E4-870F-4CD7-B4F3-5673CAF2006C}" destId="{D460B430-E3A6-45B2-90E8-2D0E8B6D0F6B}" srcOrd="5" destOrd="0" parTransId="{B9993044-F164-4D3A-87B7-8D28333C5337}" sibTransId="{C724A385-E979-440A-9D45-0E4255653551}"/>
    <dgm:cxn modelId="{6DA3BC4B-D395-46E1-AB97-CC625606CE9C}" type="presOf" srcId="{D460B430-E3A6-45B2-90E8-2D0E8B6D0F6B}" destId="{6F45F9A7-3C7B-48F0-A5FE-FD26E70204CF}" srcOrd="0" destOrd="0" presId="urn:microsoft.com/office/officeart/2005/8/layout/hChevron3"/>
    <dgm:cxn modelId="{3D66E237-3B82-4417-90C2-7AC1280C4FD7}" type="presOf" srcId="{2319B0E4-870F-4CD7-B4F3-5673CAF2006C}" destId="{24CC453A-A51E-498C-AA33-D779D57EDF2D}" srcOrd="0" destOrd="0" presId="urn:microsoft.com/office/officeart/2005/8/layout/hChevron3"/>
    <dgm:cxn modelId="{9268396D-DDB5-47C4-AF18-1698C6AEA0B3}" type="presParOf" srcId="{24CC453A-A51E-498C-AA33-D779D57EDF2D}" destId="{A0117A17-C591-44B4-A1FA-6535E88B319E}" srcOrd="0" destOrd="0" presId="urn:microsoft.com/office/officeart/2005/8/layout/hChevron3"/>
    <dgm:cxn modelId="{B765B2AC-9B40-4273-8B85-32FB8D55B195}" type="presParOf" srcId="{24CC453A-A51E-498C-AA33-D779D57EDF2D}" destId="{FC5F137A-CAE3-48E7-8436-7B40B7E50BAF}" srcOrd="1" destOrd="0" presId="urn:microsoft.com/office/officeart/2005/8/layout/hChevron3"/>
    <dgm:cxn modelId="{42CD583B-8D4E-4F06-BACF-546A5D783C26}" type="presParOf" srcId="{24CC453A-A51E-498C-AA33-D779D57EDF2D}" destId="{CF72B987-ADE5-4B00-BBE8-E7D13D8E3802}" srcOrd="2" destOrd="0" presId="urn:microsoft.com/office/officeart/2005/8/layout/hChevron3"/>
    <dgm:cxn modelId="{96901E61-4CF3-48F6-9361-D5CE873F0AE9}" type="presParOf" srcId="{24CC453A-A51E-498C-AA33-D779D57EDF2D}" destId="{7CA0FA5E-FE55-4E74-B13A-A9F78AAA3093}" srcOrd="3" destOrd="0" presId="urn:microsoft.com/office/officeart/2005/8/layout/hChevron3"/>
    <dgm:cxn modelId="{7F7393CD-6730-401F-B348-662E29F09C7F}" type="presParOf" srcId="{24CC453A-A51E-498C-AA33-D779D57EDF2D}" destId="{7E0A36D3-AAE0-4970-B760-FE1C6658E1CD}" srcOrd="4" destOrd="0" presId="urn:microsoft.com/office/officeart/2005/8/layout/hChevron3"/>
    <dgm:cxn modelId="{6BAA5854-8E50-4302-AE0A-D1F2EF03CF8B}" type="presParOf" srcId="{24CC453A-A51E-498C-AA33-D779D57EDF2D}" destId="{CAC73294-D182-4BE3-855B-C80C87973DAE}" srcOrd="5" destOrd="0" presId="urn:microsoft.com/office/officeart/2005/8/layout/hChevron3"/>
    <dgm:cxn modelId="{C6959D0C-B314-4EE5-9555-05B7548E278F}" type="presParOf" srcId="{24CC453A-A51E-498C-AA33-D779D57EDF2D}" destId="{8D8635C4-4289-4CEA-8A02-BC762D890C2B}" srcOrd="6" destOrd="0" presId="urn:microsoft.com/office/officeart/2005/8/layout/hChevron3"/>
    <dgm:cxn modelId="{AD008C88-90BE-4588-A94D-BAAF3D63A57B}" type="presParOf" srcId="{24CC453A-A51E-498C-AA33-D779D57EDF2D}" destId="{23745F4E-1B0A-447F-8C68-1D8DE8B900DF}" srcOrd="7" destOrd="0" presId="urn:microsoft.com/office/officeart/2005/8/layout/hChevron3"/>
    <dgm:cxn modelId="{E84B258E-1963-42FE-AF2D-D1E289E67B3C}" type="presParOf" srcId="{24CC453A-A51E-498C-AA33-D779D57EDF2D}" destId="{E4EFE6BC-DABE-449F-B673-C8B8BBC07DE7}" srcOrd="8" destOrd="0" presId="urn:microsoft.com/office/officeart/2005/8/layout/hChevron3"/>
    <dgm:cxn modelId="{3270522E-D60B-44C7-ABD2-31B8E5608401}" type="presParOf" srcId="{24CC453A-A51E-498C-AA33-D779D57EDF2D}" destId="{CFB2E169-005D-4880-AC11-3969941CB22C}" srcOrd="9" destOrd="0" presId="urn:microsoft.com/office/officeart/2005/8/layout/hChevron3"/>
    <dgm:cxn modelId="{9B5FDDD2-1F8F-4491-A3FB-D7244EAF82F7}" type="presParOf" srcId="{24CC453A-A51E-498C-AA33-D779D57EDF2D}" destId="{6F45F9A7-3C7B-48F0-A5FE-FD26E70204CF}" srcOrd="10" destOrd="0" presId="urn:microsoft.com/office/officeart/2005/8/layout/hChevron3"/>
    <dgm:cxn modelId="{51BF3CC6-3ED1-4856-8270-7765D74B715C}" type="presParOf" srcId="{24CC453A-A51E-498C-AA33-D779D57EDF2D}" destId="{1713C3CB-E6C7-477F-8559-2EC7B7F4F021}" srcOrd="11" destOrd="0" presId="urn:microsoft.com/office/officeart/2005/8/layout/hChevron3"/>
    <dgm:cxn modelId="{CA09E5FE-9A5F-4F3C-B91B-BD6D0830D045}" type="presParOf" srcId="{24CC453A-A51E-498C-AA33-D779D57EDF2D}" destId="{8705FF82-0C73-4CA4-A342-45BE14408A13}" srcOrd="12"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C55A828-B744-441E-A67D-CAF4ED473D70}" type="doc">
      <dgm:prSet loTypeId="urn:microsoft.com/office/officeart/2005/8/layout/chevron1" loCatId="process" qsTypeId="urn:microsoft.com/office/officeart/2005/8/quickstyle/simple1" qsCatId="simple" csTypeId="urn:microsoft.com/office/officeart/2005/8/colors/accent2_3" csCatId="accent2" phldr="1"/>
      <dgm:spPr/>
    </dgm:pt>
    <dgm:pt modelId="{5D66287F-31F9-4BA9-ACFA-9B829524B651}">
      <dgm:prSet phldrT="[Texte]"/>
      <dgm:spPr>
        <a:ln w="76200">
          <a:solidFill>
            <a:schemeClr val="bg1"/>
          </a:solidFill>
          <a:prstDash val="solid"/>
        </a:ln>
      </dgm:spPr>
      <dgm:t>
        <a:bodyPr/>
        <a:lstStyle/>
        <a:p>
          <a:r>
            <a:rPr lang="fr-FR" dirty="0" smtClean="0"/>
            <a:t>Audit préliminaire</a:t>
          </a:r>
          <a:endParaRPr lang="fr-FR" dirty="0"/>
        </a:p>
      </dgm:t>
    </dgm:pt>
    <dgm:pt modelId="{753A65B1-B5A5-4406-B1AA-3C0EB959BBD7}" type="parTrans" cxnId="{13B4124B-2761-4F0D-B1E2-161C36C2403D}">
      <dgm:prSet/>
      <dgm:spPr/>
      <dgm:t>
        <a:bodyPr/>
        <a:lstStyle/>
        <a:p>
          <a:endParaRPr lang="fr-FR"/>
        </a:p>
      </dgm:t>
    </dgm:pt>
    <dgm:pt modelId="{E5520F0F-F8E4-400B-B82D-271F23005FDE}" type="sibTrans" cxnId="{13B4124B-2761-4F0D-B1E2-161C36C2403D}">
      <dgm:prSet/>
      <dgm:spPr/>
      <dgm:t>
        <a:bodyPr/>
        <a:lstStyle/>
        <a:p>
          <a:endParaRPr lang="fr-FR"/>
        </a:p>
      </dgm:t>
    </dgm:pt>
    <dgm:pt modelId="{CFFE34C5-99E7-4F3D-B055-9C917EFE7521}">
      <dgm:prSet phldrT="[Texte]"/>
      <dgm:spPr>
        <a:ln w="76200">
          <a:solidFill>
            <a:srgbClr val="FF0000"/>
          </a:solidFill>
          <a:prstDash val="lgDash"/>
        </a:ln>
      </dgm:spPr>
      <dgm:t>
        <a:bodyPr/>
        <a:lstStyle/>
        <a:p>
          <a:r>
            <a:rPr lang="fr-FR" dirty="0" smtClean="0"/>
            <a:t>Audit approfondi</a:t>
          </a:r>
          <a:endParaRPr lang="fr-FR" dirty="0"/>
        </a:p>
      </dgm:t>
    </dgm:pt>
    <dgm:pt modelId="{C2D6FA81-EFD0-4648-B33C-0649585A8F41}" type="parTrans" cxnId="{C75E4B9F-2D6D-4C9F-93D7-B8B708AAEF82}">
      <dgm:prSet/>
      <dgm:spPr/>
      <dgm:t>
        <a:bodyPr/>
        <a:lstStyle/>
        <a:p>
          <a:endParaRPr lang="fr-FR"/>
        </a:p>
      </dgm:t>
    </dgm:pt>
    <dgm:pt modelId="{40A2027A-8847-4F28-9145-2C0855A602AB}" type="sibTrans" cxnId="{C75E4B9F-2D6D-4C9F-93D7-B8B708AAEF82}">
      <dgm:prSet/>
      <dgm:spPr/>
      <dgm:t>
        <a:bodyPr/>
        <a:lstStyle/>
        <a:p>
          <a:endParaRPr lang="fr-FR"/>
        </a:p>
      </dgm:t>
    </dgm:pt>
    <dgm:pt modelId="{8FC506BC-348A-4203-A365-B492C5B564E0}">
      <dgm:prSet phldrT="[Texte]"/>
      <dgm:spPr/>
      <dgm:t>
        <a:bodyPr/>
        <a:lstStyle/>
        <a:p>
          <a:r>
            <a:rPr lang="fr-FR" dirty="0" smtClean="0"/>
            <a:t>Audit de certification</a:t>
          </a:r>
          <a:endParaRPr lang="fr-FR" dirty="0"/>
        </a:p>
      </dgm:t>
    </dgm:pt>
    <dgm:pt modelId="{93E6E3C3-9BA8-4CB6-B303-BCD9AAFE8544}" type="parTrans" cxnId="{204FE345-5985-4D34-9C55-0751F9293EC0}">
      <dgm:prSet/>
      <dgm:spPr/>
      <dgm:t>
        <a:bodyPr/>
        <a:lstStyle/>
        <a:p>
          <a:endParaRPr lang="fr-FR"/>
        </a:p>
      </dgm:t>
    </dgm:pt>
    <dgm:pt modelId="{DCCE543C-1A2F-4775-853D-F1A7C2488ED6}" type="sibTrans" cxnId="{204FE345-5985-4D34-9C55-0751F9293EC0}">
      <dgm:prSet/>
      <dgm:spPr/>
      <dgm:t>
        <a:bodyPr/>
        <a:lstStyle/>
        <a:p>
          <a:endParaRPr lang="fr-FR"/>
        </a:p>
      </dgm:t>
    </dgm:pt>
    <dgm:pt modelId="{52D882E2-D1D2-4C86-8E2B-EAA70F9AC047}" type="pres">
      <dgm:prSet presAssocID="{EC55A828-B744-441E-A67D-CAF4ED473D70}" presName="Name0" presStyleCnt="0">
        <dgm:presLayoutVars>
          <dgm:dir/>
          <dgm:animLvl val="lvl"/>
          <dgm:resizeHandles val="exact"/>
        </dgm:presLayoutVars>
      </dgm:prSet>
      <dgm:spPr/>
    </dgm:pt>
    <dgm:pt modelId="{F356690A-DCCE-408A-B1CC-2980AFD3C1A6}" type="pres">
      <dgm:prSet presAssocID="{5D66287F-31F9-4BA9-ACFA-9B829524B651}" presName="parTxOnly" presStyleLbl="node1" presStyleIdx="0" presStyleCnt="3">
        <dgm:presLayoutVars>
          <dgm:chMax val="0"/>
          <dgm:chPref val="0"/>
          <dgm:bulletEnabled val="1"/>
        </dgm:presLayoutVars>
      </dgm:prSet>
      <dgm:spPr/>
      <dgm:t>
        <a:bodyPr/>
        <a:lstStyle/>
        <a:p>
          <a:endParaRPr lang="fr-FR"/>
        </a:p>
      </dgm:t>
    </dgm:pt>
    <dgm:pt modelId="{CCEA3B6B-C330-4B9D-A111-CEC87A753C3F}" type="pres">
      <dgm:prSet presAssocID="{E5520F0F-F8E4-400B-B82D-271F23005FDE}" presName="parTxOnlySpace" presStyleCnt="0"/>
      <dgm:spPr/>
    </dgm:pt>
    <dgm:pt modelId="{AE0D3180-CFB6-4792-BC9E-3A1CF154A694}" type="pres">
      <dgm:prSet presAssocID="{CFFE34C5-99E7-4F3D-B055-9C917EFE7521}" presName="parTxOnly" presStyleLbl="node1" presStyleIdx="1" presStyleCnt="3">
        <dgm:presLayoutVars>
          <dgm:chMax val="0"/>
          <dgm:chPref val="0"/>
          <dgm:bulletEnabled val="1"/>
        </dgm:presLayoutVars>
      </dgm:prSet>
      <dgm:spPr/>
      <dgm:t>
        <a:bodyPr/>
        <a:lstStyle/>
        <a:p>
          <a:endParaRPr lang="fr-FR"/>
        </a:p>
      </dgm:t>
    </dgm:pt>
    <dgm:pt modelId="{87B188B0-6265-4E95-B020-6224C6EDEB79}" type="pres">
      <dgm:prSet presAssocID="{40A2027A-8847-4F28-9145-2C0855A602AB}" presName="parTxOnlySpace" presStyleCnt="0"/>
      <dgm:spPr/>
    </dgm:pt>
    <dgm:pt modelId="{971CAC10-D3BB-40B4-B534-FCD30EB4B229}" type="pres">
      <dgm:prSet presAssocID="{8FC506BC-348A-4203-A365-B492C5B564E0}" presName="parTxOnly" presStyleLbl="node1" presStyleIdx="2" presStyleCnt="3">
        <dgm:presLayoutVars>
          <dgm:chMax val="0"/>
          <dgm:chPref val="0"/>
          <dgm:bulletEnabled val="1"/>
        </dgm:presLayoutVars>
      </dgm:prSet>
      <dgm:spPr/>
      <dgm:t>
        <a:bodyPr/>
        <a:lstStyle/>
        <a:p>
          <a:endParaRPr lang="fr-FR"/>
        </a:p>
      </dgm:t>
    </dgm:pt>
  </dgm:ptLst>
  <dgm:cxnLst>
    <dgm:cxn modelId="{74605799-F719-4BC7-B5B7-CFED0753D460}" type="presOf" srcId="{5D66287F-31F9-4BA9-ACFA-9B829524B651}" destId="{F356690A-DCCE-408A-B1CC-2980AFD3C1A6}" srcOrd="0" destOrd="0" presId="urn:microsoft.com/office/officeart/2005/8/layout/chevron1"/>
    <dgm:cxn modelId="{03DC83E7-75BA-49BD-97EE-132E0141ADDC}" type="presOf" srcId="{EC55A828-B744-441E-A67D-CAF4ED473D70}" destId="{52D882E2-D1D2-4C86-8E2B-EAA70F9AC047}" srcOrd="0" destOrd="0" presId="urn:microsoft.com/office/officeart/2005/8/layout/chevron1"/>
    <dgm:cxn modelId="{204FE345-5985-4D34-9C55-0751F9293EC0}" srcId="{EC55A828-B744-441E-A67D-CAF4ED473D70}" destId="{8FC506BC-348A-4203-A365-B492C5B564E0}" srcOrd="2" destOrd="0" parTransId="{93E6E3C3-9BA8-4CB6-B303-BCD9AAFE8544}" sibTransId="{DCCE543C-1A2F-4775-853D-F1A7C2488ED6}"/>
    <dgm:cxn modelId="{8A73ED20-71D6-43CC-BBCE-973315A93715}" type="presOf" srcId="{8FC506BC-348A-4203-A365-B492C5B564E0}" destId="{971CAC10-D3BB-40B4-B534-FCD30EB4B229}" srcOrd="0" destOrd="0" presId="urn:microsoft.com/office/officeart/2005/8/layout/chevron1"/>
    <dgm:cxn modelId="{1E2BC261-7BB6-4E95-888E-58322142674C}" type="presOf" srcId="{CFFE34C5-99E7-4F3D-B055-9C917EFE7521}" destId="{AE0D3180-CFB6-4792-BC9E-3A1CF154A694}" srcOrd="0" destOrd="0" presId="urn:microsoft.com/office/officeart/2005/8/layout/chevron1"/>
    <dgm:cxn modelId="{13B4124B-2761-4F0D-B1E2-161C36C2403D}" srcId="{EC55A828-B744-441E-A67D-CAF4ED473D70}" destId="{5D66287F-31F9-4BA9-ACFA-9B829524B651}" srcOrd="0" destOrd="0" parTransId="{753A65B1-B5A5-4406-B1AA-3C0EB959BBD7}" sibTransId="{E5520F0F-F8E4-400B-B82D-271F23005FDE}"/>
    <dgm:cxn modelId="{C75E4B9F-2D6D-4C9F-93D7-B8B708AAEF82}" srcId="{EC55A828-B744-441E-A67D-CAF4ED473D70}" destId="{CFFE34C5-99E7-4F3D-B055-9C917EFE7521}" srcOrd="1" destOrd="0" parTransId="{C2D6FA81-EFD0-4648-B33C-0649585A8F41}" sibTransId="{40A2027A-8847-4F28-9145-2C0855A602AB}"/>
    <dgm:cxn modelId="{766FC5D3-9408-4C3B-BFED-8FA9899EB230}" type="presParOf" srcId="{52D882E2-D1D2-4C86-8E2B-EAA70F9AC047}" destId="{F356690A-DCCE-408A-B1CC-2980AFD3C1A6}" srcOrd="0" destOrd="0" presId="urn:microsoft.com/office/officeart/2005/8/layout/chevron1"/>
    <dgm:cxn modelId="{58C34894-EA98-4392-9845-7D60422EA59A}" type="presParOf" srcId="{52D882E2-D1D2-4C86-8E2B-EAA70F9AC047}" destId="{CCEA3B6B-C330-4B9D-A111-CEC87A753C3F}" srcOrd="1" destOrd="0" presId="urn:microsoft.com/office/officeart/2005/8/layout/chevron1"/>
    <dgm:cxn modelId="{D27F35D7-0397-4D18-AEDD-3740478EF6C4}" type="presParOf" srcId="{52D882E2-D1D2-4C86-8E2B-EAA70F9AC047}" destId="{AE0D3180-CFB6-4792-BC9E-3A1CF154A694}" srcOrd="2" destOrd="0" presId="urn:microsoft.com/office/officeart/2005/8/layout/chevron1"/>
    <dgm:cxn modelId="{FF6A1A92-F3C4-43E0-AD6D-5435BF16557A}" type="presParOf" srcId="{52D882E2-D1D2-4C86-8E2B-EAA70F9AC047}" destId="{87B188B0-6265-4E95-B020-6224C6EDEB79}" srcOrd="3" destOrd="0" presId="urn:microsoft.com/office/officeart/2005/8/layout/chevron1"/>
    <dgm:cxn modelId="{54F71845-BA08-4997-B1CA-7B99C795CC92}" type="presParOf" srcId="{52D882E2-D1D2-4C86-8E2B-EAA70F9AC047}" destId="{971CAC10-D3BB-40B4-B534-FCD30EB4B229}" srcOrd="4"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00159A3-16FD-4CCF-B089-95473071DFFE}" type="doc">
      <dgm:prSet loTypeId="urn:microsoft.com/office/officeart/2005/8/layout/hProcess9" loCatId="process" qsTypeId="urn:microsoft.com/office/officeart/2005/8/quickstyle/simple1" qsCatId="simple" csTypeId="urn:microsoft.com/office/officeart/2005/8/colors/accent2_3" csCatId="accent2" phldr="1"/>
      <dgm:spPr/>
    </dgm:pt>
    <dgm:pt modelId="{1EB4EB6B-B9D3-43D4-9715-DACAE2FE2039}">
      <dgm:prSet phldrT="[Texte]"/>
      <dgm:spPr/>
      <dgm:t>
        <a:bodyPr/>
        <a:lstStyle/>
        <a:p>
          <a:r>
            <a:rPr lang="fr-FR" dirty="0" smtClean="0"/>
            <a:t>Campagne de mesure</a:t>
          </a:r>
          <a:endParaRPr lang="fr-FR" dirty="0"/>
        </a:p>
      </dgm:t>
    </dgm:pt>
    <dgm:pt modelId="{1DE21336-F2A9-4A49-B87B-95944C25D657}" type="parTrans" cxnId="{19B2F746-A5F4-40F2-9116-DF5642227E86}">
      <dgm:prSet/>
      <dgm:spPr/>
      <dgm:t>
        <a:bodyPr/>
        <a:lstStyle/>
        <a:p>
          <a:endParaRPr lang="fr-FR"/>
        </a:p>
      </dgm:t>
    </dgm:pt>
    <dgm:pt modelId="{2EF97238-00D2-4828-A985-3FB9F9B68106}" type="sibTrans" cxnId="{19B2F746-A5F4-40F2-9116-DF5642227E86}">
      <dgm:prSet/>
      <dgm:spPr/>
      <dgm:t>
        <a:bodyPr/>
        <a:lstStyle/>
        <a:p>
          <a:endParaRPr lang="fr-FR"/>
        </a:p>
      </dgm:t>
    </dgm:pt>
    <dgm:pt modelId="{41FF3152-479B-4430-A229-486C443928EB}">
      <dgm:prSet phldrT="[Texte]"/>
      <dgm:spPr>
        <a:ln w="76200">
          <a:solidFill>
            <a:srgbClr val="FF0000"/>
          </a:solidFill>
        </a:ln>
      </dgm:spPr>
      <dgm:t>
        <a:bodyPr/>
        <a:lstStyle/>
        <a:p>
          <a:r>
            <a:rPr lang="fr-FR" dirty="0" smtClean="0"/>
            <a:t>Analyse détaillée</a:t>
          </a:r>
          <a:endParaRPr lang="fr-FR" dirty="0"/>
        </a:p>
      </dgm:t>
    </dgm:pt>
    <dgm:pt modelId="{3941227E-17E7-4D1F-9C69-2D951CB5BFC0}" type="parTrans" cxnId="{ABB8EF78-387D-476F-8E93-74DA098A2578}">
      <dgm:prSet/>
      <dgm:spPr/>
      <dgm:t>
        <a:bodyPr/>
        <a:lstStyle/>
        <a:p>
          <a:endParaRPr lang="fr-FR"/>
        </a:p>
      </dgm:t>
    </dgm:pt>
    <dgm:pt modelId="{558B4068-36D9-477C-B491-8B2B581F5EBE}" type="sibTrans" cxnId="{ABB8EF78-387D-476F-8E93-74DA098A2578}">
      <dgm:prSet/>
      <dgm:spPr/>
      <dgm:t>
        <a:bodyPr/>
        <a:lstStyle/>
        <a:p>
          <a:endParaRPr lang="fr-FR"/>
        </a:p>
      </dgm:t>
    </dgm:pt>
    <dgm:pt modelId="{14713062-18DB-4163-8828-911CD0C8E936}">
      <dgm:prSet phldrT="[Texte]"/>
      <dgm:spPr/>
      <dgm:t>
        <a:bodyPr/>
        <a:lstStyle/>
        <a:p>
          <a:r>
            <a:rPr lang="fr-FR" dirty="0" smtClean="0"/>
            <a:t>Rapport d’audit</a:t>
          </a:r>
          <a:endParaRPr lang="fr-FR" dirty="0"/>
        </a:p>
      </dgm:t>
    </dgm:pt>
    <dgm:pt modelId="{1E59E5C8-8671-4CD6-8727-B3ED5622A21F}" type="parTrans" cxnId="{9A52E811-451B-4159-A11C-18FAA6AC7BF3}">
      <dgm:prSet/>
      <dgm:spPr/>
      <dgm:t>
        <a:bodyPr/>
        <a:lstStyle/>
        <a:p>
          <a:endParaRPr lang="fr-FR"/>
        </a:p>
      </dgm:t>
    </dgm:pt>
    <dgm:pt modelId="{C2A2E714-3151-4313-A4AE-C161C70DE1E6}" type="sibTrans" cxnId="{9A52E811-451B-4159-A11C-18FAA6AC7BF3}">
      <dgm:prSet/>
      <dgm:spPr/>
      <dgm:t>
        <a:bodyPr/>
        <a:lstStyle/>
        <a:p>
          <a:endParaRPr lang="fr-FR"/>
        </a:p>
      </dgm:t>
    </dgm:pt>
    <dgm:pt modelId="{BD795CD7-F86C-46ED-B957-9B6B552E1842}" type="pres">
      <dgm:prSet presAssocID="{F00159A3-16FD-4CCF-B089-95473071DFFE}" presName="CompostProcess" presStyleCnt="0">
        <dgm:presLayoutVars>
          <dgm:dir/>
          <dgm:resizeHandles val="exact"/>
        </dgm:presLayoutVars>
      </dgm:prSet>
      <dgm:spPr/>
    </dgm:pt>
    <dgm:pt modelId="{7BA2C2C3-4561-46D0-A446-8498DF875B3A}" type="pres">
      <dgm:prSet presAssocID="{F00159A3-16FD-4CCF-B089-95473071DFFE}" presName="arrow" presStyleLbl="bgShp" presStyleIdx="0" presStyleCnt="1"/>
      <dgm:spPr>
        <a:solidFill>
          <a:schemeClr val="accent2">
            <a:lumMod val="60000"/>
            <a:lumOff val="40000"/>
          </a:schemeClr>
        </a:solidFill>
      </dgm:spPr>
    </dgm:pt>
    <dgm:pt modelId="{06F4363A-8716-4338-A13A-8045B7EDD2DB}" type="pres">
      <dgm:prSet presAssocID="{F00159A3-16FD-4CCF-B089-95473071DFFE}" presName="linearProcess" presStyleCnt="0"/>
      <dgm:spPr/>
    </dgm:pt>
    <dgm:pt modelId="{F1D6F0AC-B8B5-4519-A198-150B84BD9E86}" type="pres">
      <dgm:prSet presAssocID="{1EB4EB6B-B9D3-43D4-9715-DACAE2FE2039}" presName="textNode" presStyleLbl="node1" presStyleIdx="0" presStyleCnt="3">
        <dgm:presLayoutVars>
          <dgm:bulletEnabled val="1"/>
        </dgm:presLayoutVars>
      </dgm:prSet>
      <dgm:spPr/>
      <dgm:t>
        <a:bodyPr/>
        <a:lstStyle/>
        <a:p>
          <a:endParaRPr lang="fr-FR"/>
        </a:p>
      </dgm:t>
    </dgm:pt>
    <dgm:pt modelId="{71D1B1BD-7A36-40F6-B00D-B6F3E4DF93C6}" type="pres">
      <dgm:prSet presAssocID="{2EF97238-00D2-4828-A985-3FB9F9B68106}" presName="sibTrans" presStyleCnt="0"/>
      <dgm:spPr/>
    </dgm:pt>
    <dgm:pt modelId="{30E5F4ED-61F0-4979-8A4F-00D93DD575BC}" type="pres">
      <dgm:prSet presAssocID="{41FF3152-479B-4430-A229-486C443928EB}" presName="textNode" presStyleLbl="node1" presStyleIdx="1" presStyleCnt="3">
        <dgm:presLayoutVars>
          <dgm:bulletEnabled val="1"/>
        </dgm:presLayoutVars>
      </dgm:prSet>
      <dgm:spPr/>
      <dgm:t>
        <a:bodyPr/>
        <a:lstStyle/>
        <a:p>
          <a:endParaRPr lang="fr-FR"/>
        </a:p>
      </dgm:t>
    </dgm:pt>
    <dgm:pt modelId="{18A41F21-511B-4441-8024-A91E77B606E6}" type="pres">
      <dgm:prSet presAssocID="{558B4068-36D9-477C-B491-8B2B581F5EBE}" presName="sibTrans" presStyleCnt="0"/>
      <dgm:spPr/>
    </dgm:pt>
    <dgm:pt modelId="{2CEFBF9F-E327-4278-9BC8-D5C8C1A842E2}" type="pres">
      <dgm:prSet presAssocID="{14713062-18DB-4163-8828-911CD0C8E936}" presName="textNode" presStyleLbl="node1" presStyleIdx="2" presStyleCnt="3">
        <dgm:presLayoutVars>
          <dgm:bulletEnabled val="1"/>
        </dgm:presLayoutVars>
      </dgm:prSet>
      <dgm:spPr/>
      <dgm:t>
        <a:bodyPr/>
        <a:lstStyle/>
        <a:p>
          <a:endParaRPr lang="fr-FR"/>
        </a:p>
      </dgm:t>
    </dgm:pt>
  </dgm:ptLst>
  <dgm:cxnLst>
    <dgm:cxn modelId="{FA97BE07-355C-4BDA-9F7E-D1EB6339C8A2}" type="presOf" srcId="{41FF3152-479B-4430-A229-486C443928EB}" destId="{30E5F4ED-61F0-4979-8A4F-00D93DD575BC}" srcOrd="0" destOrd="0" presId="urn:microsoft.com/office/officeart/2005/8/layout/hProcess9"/>
    <dgm:cxn modelId="{1BB3B9D6-7631-40A6-B728-267B77DA8EC1}" type="presOf" srcId="{14713062-18DB-4163-8828-911CD0C8E936}" destId="{2CEFBF9F-E327-4278-9BC8-D5C8C1A842E2}" srcOrd="0" destOrd="0" presId="urn:microsoft.com/office/officeart/2005/8/layout/hProcess9"/>
    <dgm:cxn modelId="{9A52E811-451B-4159-A11C-18FAA6AC7BF3}" srcId="{F00159A3-16FD-4CCF-B089-95473071DFFE}" destId="{14713062-18DB-4163-8828-911CD0C8E936}" srcOrd="2" destOrd="0" parTransId="{1E59E5C8-8671-4CD6-8727-B3ED5622A21F}" sibTransId="{C2A2E714-3151-4313-A4AE-C161C70DE1E6}"/>
    <dgm:cxn modelId="{ABB8EF78-387D-476F-8E93-74DA098A2578}" srcId="{F00159A3-16FD-4CCF-B089-95473071DFFE}" destId="{41FF3152-479B-4430-A229-486C443928EB}" srcOrd="1" destOrd="0" parTransId="{3941227E-17E7-4D1F-9C69-2D951CB5BFC0}" sibTransId="{558B4068-36D9-477C-B491-8B2B581F5EBE}"/>
    <dgm:cxn modelId="{19B2F746-A5F4-40F2-9116-DF5642227E86}" srcId="{F00159A3-16FD-4CCF-B089-95473071DFFE}" destId="{1EB4EB6B-B9D3-43D4-9715-DACAE2FE2039}" srcOrd="0" destOrd="0" parTransId="{1DE21336-F2A9-4A49-B87B-95944C25D657}" sibTransId="{2EF97238-00D2-4828-A985-3FB9F9B68106}"/>
    <dgm:cxn modelId="{04DC42A4-ED86-4B1E-88E3-1B787880F3B4}" type="presOf" srcId="{F00159A3-16FD-4CCF-B089-95473071DFFE}" destId="{BD795CD7-F86C-46ED-B957-9B6B552E1842}" srcOrd="0" destOrd="0" presId="urn:microsoft.com/office/officeart/2005/8/layout/hProcess9"/>
    <dgm:cxn modelId="{3523F113-EE86-46D2-A9BC-79E531CC21B1}" type="presOf" srcId="{1EB4EB6B-B9D3-43D4-9715-DACAE2FE2039}" destId="{F1D6F0AC-B8B5-4519-A198-150B84BD9E86}" srcOrd="0" destOrd="0" presId="urn:microsoft.com/office/officeart/2005/8/layout/hProcess9"/>
    <dgm:cxn modelId="{75EB0F28-5181-4096-B7D9-8FF81FF6B662}" type="presParOf" srcId="{BD795CD7-F86C-46ED-B957-9B6B552E1842}" destId="{7BA2C2C3-4561-46D0-A446-8498DF875B3A}" srcOrd="0" destOrd="0" presId="urn:microsoft.com/office/officeart/2005/8/layout/hProcess9"/>
    <dgm:cxn modelId="{1AC4B717-AD47-4BDE-9B02-3D7686EC5BEA}" type="presParOf" srcId="{BD795CD7-F86C-46ED-B957-9B6B552E1842}" destId="{06F4363A-8716-4338-A13A-8045B7EDD2DB}" srcOrd="1" destOrd="0" presId="urn:microsoft.com/office/officeart/2005/8/layout/hProcess9"/>
    <dgm:cxn modelId="{702FDFFE-B19B-4F98-8417-AC2DCAF3B11F}" type="presParOf" srcId="{06F4363A-8716-4338-A13A-8045B7EDD2DB}" destId="{F1D6F0AC-B8B5-4519-A198-150B84BD9E86}" srcOrd="0" destOrd="0" presId="urn:microsoft.com/office/officeart/2005/8/layout/hProcess9"/>
    <dgm:cxn modelId="{5B3CFA87-A164-4FB7-A862-F6AD8C7EB8F7}" type="presParOf" srcId="{06F4363A-8716-4338-A13A-8045B7EDD2DB}" destId="{71D1B1BD-7A36-40F6-B00D-B6F3E4DF93C6}" srcOrd="1" destOrd="0" presId="urn:microsoft.com/office/officeart/2005/8/layout/hProcess9"/>
    <dgm:cxn modelId="{882F819F-A3C0-4535-8F92-EC271F28ED01}" type="presParOf" srcId="{06F4363A-8716-4338-A13A-8045B7EDD2DB}" destId="{30E5F4ED-61F0-4979-8A4F-00D93DD575BC}" srcOrd="2" destOrd="0" presId="urn:microsoft.com/office/officeart/2005/8/layout/hProcess9"/>
    <dgm:cxn modelId="{004CDB0F-668F-424A-9B04-4A376D8136C4}" type="presParOf" srcId="{06F4363A-8716-4338-A13A-8045B7EDD2DB}" destId="{18A41F21-511B-4441-8024-A91E77B606E6}" srcOrd="3" destOrd="0" presId="urn:microsoft.com/office/officeart/2005/8/layout/hProcess9"/>
    <dgm:cxn modelId="{A11B83BD-D4A4-41BB-91BB-9E32603EA979}" type="presParOf" srcId="{06F4363A-8716-4338-A13A-8045B7EDD2DB}" destId="{2CEFBF9F-E327-4278-9BC8-D5C8C1A842E2}"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C55A828-B744-441E-A67D-CAF4ED473D70}" type="doc">
      <dgm:prSet loTypeId="urn:microsoft.com/office/officeart/2005/8/layout/chevron1" loCatId="process" qsTypeId="urn:microsoft.com/office/officeart/2005/8/quickstyle/simple1" qsCatId="simple" csTypeId="urn:microsoft.com/office/officeart/2005/8/colors/accent2_3" csCatId="accent2" phldr="1"/>
      <dgm:spPr/>
    </dgm:pt>
    <dgm:pt modelId="{5D66287F-31F9-4BA9-ACFA-9B829524B651}">
      <dgm:prSet phldrT="[Texte]"/>
      <dgm:spPr>
        <a:ln w="76200">
          <a:solidFill>
            <a:schemeClr val="bg1"/>
          </a:solidFill>
          <a:prstDash val="solid"/>
        </a:ln>
      </dgm:spPr>
      <dgm:t>
        <a:bodyPr/>
        <a:lstStyle/>
        <a:p>
          <a:r>
            <a:rPr lang="fr-FR" dirty="0" smtClean="0"/>
            <a:t>Audit préliminaire</a:t>
          </a:r>
          <a:endParaRPr lang="fr-FR" dirty="0"/>
        </a:p>
      </dgm:t>
    </dgm:pt>
    <dgm:pt modelId="{753A65B1-B5A5-4406-B1AA-3C0EB959BBD7}" type="parTrans" cxnId="{13B4124B-2761-4F0D-B1E2-161C36C2403D}">
      <dgm:prSet/>
      <dgm:spPr/>
      <dgm:t>
        <a:bodyPr/>
        <a:lstStyle/>
        <a:p>
          <a:endParaRPr lang="fr-FR"/>
        </a:p>
      </dgm:t>
    </dgm:pt>
    <dgm:pt modelId="{E5520F0F-F8E4-400B-B82D-271F23005FDE}" type="sibTrans" cxnId="{13B4124B-2761-4F0D-B1E2-161C36C2403D}">
      <dgm:prSet/>
      <dgm:spPr/>
      <dgm:t>
        <a:bodyPr/>
        <a:lstStyle/>
        <a:p>
          <a:endParaRPr lang="fr-FR"/>
        </a:p>
      </dgm:t>
    </dgm:pt>
    <dgm:pt modelId="{CFFE34C5-99E7-4F3D-B055-9C917EFE7521}">
      <dgm:prSet phldrT="[Texte]"/>
      <dgm:spPr>
        <a:ln w="76200">
          <a:solidFill>
            <a:srgbClr val="FF0000"/>
          </a:solidFill>
          <a:prstDash val="lgDash"/>
        </a:ln>
      </dgm:spPr>
      <dgm:t>
        <a:bodyPr/>
        <a:lstStyle/>
        <a:p>
          <a:r>
            <a:rPr lang="fr-FR" dirty="0" smtClean="0"/>
            <a:t>Audit approfondi</a:t>
          </a:r>
          <a:endParaRPr lang="fr-FR" dirty="0"/>
        </a:p>
      </dgm:t>
    </dgm:pt>
    <dgm:pt modelId="{C2D6FA81-EFD0-4648-B33C-0649585A8F41}" type="parTrans" cxnId="{C75E4B9F-2D6D-4C9F-93D7-B8B708AAEF82}">
      <dgm:prSet/>
      <dgm:spPr/>
      <dgm:t>
        <a:bodyPr/>
        <a:lstStyle/>
        <a:p>
          <a:endParaRPr lang="fr-FR"/>
        </a:p>
      </dgm:t>
    </dgm:pt>
    <dgm:pt modelId="{40A2027A-8847-4F28-9145-2C0855A602AB}" type="sibTrans" cxnId="{C75E4B9F-2D6D-4C9F-93D7-B8B708AAEF82}">
      <dgm:prSet/>
      <dgm:spPr/>
      <dgm:t>
        <a:bodyPr/>
        <a:lstStyle/>
        <a:p>
          <a:endParaRPr lang="fr-FR"/>
        </a:p>
      </dgm:t>
    </dgm:pt>
    <dgm:pt modelId="{8FC506BC-348A-4203-A365-B492C5B564E0}">
      <dgm:prSet phldrT="[Texte]"/>
      <dgm:spPr/>
      <dgm:t>
        <a:bodyPr/>
        <a:lstStyle/>
        <a:p>
          <a:r>
            <a:rPr lang="fr-FR" dirty="0" err="1" smtClean="0"/>
            <a:t>SMEn</a:t>
          </a:r>
          <a:endParaRPr lang="fr-FR" dirty="0"/>
        </a:p>
      </dgm:t>
    </dgm:pt>
    <dgm:pt modelId="{93E6E3C3-9BA8-4CB6-B303-BCD9AAFE8544}" type="parTrans" cxnId="{204FE345-5985-4D34-9C55-0751F9293EC0}">
      <dgm:prSet/>
      <dgm:spPr/>
      <dgm:t>
        <a:bodyPr/>
        <a:lstStyle/>
        <a:p>
          <a:endParaRPr lang="fr-FR"/>
        </a:p>
      </dgm:t>
    </dgm:pt>
    <dgm:pt modelId="{DCCE543C-1A2F-4775-853D-F1A7C2488ED6}" type="sibTrans" cxnId="{204FE345-5985-4D34-9C55-0751F9293EC0}">
      <dgm:prSet/>
      <dgm:spPr/>
      <dgm:t>
        <a:bodyPr/>
        <a:lstStyle/>
        <a:p>
          <a:endParaRPr lang="fr-FR"/>
        </a:p>
      </dgm:t>
    </dgm:pt>
    <dgm:pt modelId="{52D882E2-D1D2-4C86-8E2B-EAA70F9AC047}" type="pres">
      <dgm:prSet presAssocID="{EC55A828-B744-441E-A67D-CAF4ED473D70}" presName="Name0" presStyleCnt="0">
        <dgm:presLayoutVars>
          <dgm:dir/>
          <dgm:animLvl val="lvl"/>
          <dgm:resizeHandles val="exact"/>
        </dgm:presLayoutVars>
      </dgm:prSet>
      <dgm:spPr/>
    </dgm:pt>
    <dgm:pt modelId="{F356690A-DCCE-408A-B1CC-2980AFD3C1A6}" type="pres">
      <dgm:prSet presAssocID="{5D66287F-31F9-4BA9-ACFA-9B829524B651}" presName="parTxOnly" presStyleLbl="node1" presStyleIdx="0" presStyleCnt="3">
        <dgm:presLayoutVars>
          <dgm:chMax val="0"/>
          <dgm:chPref val="0"/>
          <dgm:bulletEnabled val="1"/>
        </dgm:presLayoutVars>
      </dgm:prSet>
      <dgm:spPr/>
      <dgm:t>
        <a:bodyPr/>
        <a:lstStyle/>
        <a:p>
          <a:endParaRPr lang="fr-FR"/>
        </a:p>
      </dgm:t>
    </dgm:pt>
    <dgm:pt modelId="{CCEA3B6B-C330-4B9D-A111-CEC87A753C3F}" type="pres">
      <dgm:prSet presAssocID="{E5520F0F-F8E4-400B-B82D-271F23005FDE}" presName="parTxOnlySpace" presStyleCnt="0"/>
      <dgm:spPr/>
    </dgm:pt>
    <dgm:pt modelId="{AE0D3180-CFB6-4792-BC9E-3A1CF154A694}" type="pres">
      <dgm:prSet presAssocID="{CFFE34C5-99E7-4F3D-B055-9C917EFE7521}" presName="parTxOnly" presStyleLbl="node1" presStyleIdx="1" presStyleCnt="3">
        <dgm:presLayoutVars>
          <dgm:chMax val="0"/>
          <dgm:chPref val="0"/>
          <dgm:bulletEnabled val="1"/>
        </dgm:presLayoutVars>
      </dgm:prSet>
      <dgm:spPr/>
      <dgm:t>
        <a:bodyPr/>
        <a:lstStyle/>
        <a:p>
          <a:endParaRPr lang="fr-FR"/>
        </a:p>
      </dgm:t>
    </dgm:pt>
    <dgm:pt modelId="{87B188B0-6265-4E95-B020-6224C6EDEB79}" type="pres">
      <dgm:prSet presAssocID="{40A2027A-8847-4F28-9145-2C0855A602AB}" presName="parTxOnlySpace" presStyleCnt="0"/>
      <dgm:spPr/>
    </dgm:pt>
    <dgm:pt modelId="{971CAC10-D3BB-40B4-B534-FCD30EB4B229}" type="pres">
      <dgm:prSet presAssocID="{8FC506BC-348A-4203-A365-B492C5B564E0}" presName="parTxOnly" presStyleLbl="node1" presStyleIdx="2" presStyleCnt="3">
        <dgm:presLayoutVars>
          <dgm:chMax val="0"/>
          <dgm:chPref val="0"/>
          <dgm:bulletEnabled val="1"/>
        </dgm:presLayoutVars>
      </dgm:prSet>
      <dgm:spPr/>
      <dgm:t>
        <a:bodyPr/>
        <a:lstStyle/>
        <a:p>
          <a:endParaRPr lang="fr-FR"/>
        </a:p>
      </dgm:t>
    </dgm:pt>
  </dgm:ptLst>
  <dgm:cxnLst>
    <dgm:cxn modelId="{990C476C-633F-4B83-8BA9-E5F2A82E0F4D}" type="presOf" srcId="{CFFE34C5-99E7-4F3D-B055-9C917EFE7521}" destId="{AE0D3180-CFB6-4792-BC9E-3A1CF154A694}" srcOrd="0" destOrd="0" presId="urn:microsoft.com/office/officeart/2005/8/layout/chevron1"/>
    <dgm:cxn modelId="{204FE345-5985-4D34-9C55-0751F9293EC0}" srcId="{EC55A828-B744-441E-A67D-CAF4ED473D70}" destId="{8FC506BC-348A-4203-A365-B492C5B564E0}" srcOrd="2" destOrd="0" parTransId="{93E6E3C3-9BA8-4CB6-B303-BCD9AAFE8544}" sibTransId="{DCCE543C-1A2F-4775-853D-F1A7C2488ED6}"/>
    <dgm:cxn modelId="{13B4124B-2761-4F0D-B1E2-161C36C2403D}" srcId="{EC55A828-B744-441E-A67D-CAF4ED473D70}" destId="{5D66287F-31F9-4BA9-ACFA-9B829524B651}" srcOrd="0" destOrd="0" parTransId="{753A65B1-B5A5-4406-B1AA-3C0EB959BBD7}" sibTransId="{E5520F0F-F8E4-400B-B82D-271F23005FDE}"/>
    <dgm:cxn modelId="{C75E4B9F-2D6D-4C9F-93D7-B8B708AAEF82}" srcId="{EC55A828-B744-441E-A67D-CAF4ED473D70}" destId="{CFFE34C5-99E7-4F3D-B055-9C917EFE7521}" srcOrd="1" destOrd="0" parTransId="{C2D6FA81-EFD0-4648-B33C-0649585A8F41}" sibTransId="{40A2027A-8847-4F28-9145-2C0855A602AB}"/>
    <dgm:cxn modelId="{5481EFE8-37E3-4AA2-BCA8-3498EE0F227B}" type="presOf" srcId="{8FC506BC-348A-4203-A365-B492C5B564E0}" destId="{971CAC10-D3BB-40B4-B534-FCD30EB4B229}" srcOrd="0" destOrd="0" presId="urn:microsoft.com/office/officeart/2005/8/layout/chevron1"/>
    <dgm:cxn modelId="{F3C05801-635F-4BAF-A993-CAD4C272412F}" type="presOf" srcId="{EC55A828-B744-441E-A67D-CAF4ED473D70}" destId="{52D882E2-D1D2-4C86-8E2B-EAA70F9AC047}" srcOrd="0" destOrd="0" presId="urn:microsoft.com/office/officeart/2005/8/layout/chevron1"/>
    <dgm:cxn modelId="{663E51EC-AEE7-40FB-86B0-2DA4EAC00FEB}" type="presOf" srcId="{5D66287F-31F9-4BA9-ACFA-9B829524B651}" destId="{F356690A-DCCE-408A-B1CC-2980AFD3C1A6}" srcOrd="0" destOrd="0" presId="urn:microsoft.com/office/officeart/2005/8/layout/chevron1"/>
    <dgm:cxn modelId="{17508AEC-9C91-4F88-89AA-09A8699D7D81}" type="presParOf" srcId="{52D882E2-D1D2-4C86-8E2B-EAA70F9AC047}" destId="{F356690A-DCCE-408A-B1CC-2980AFD3C1A6}" srcOrd="0" destOrd="0" presId="urn:microsoft.com/office/officeart/2005/8/layout/chevron1"/>
    <dgm:cxn modelId="{D6739002-70D4-41C4-9058-122A9C44A18D}" type="presParOf" srcId="{52D882E2-D1D2-4C86-8E2B-EAA70F9AC047}" destId="{CCEA3B6B-C330-4B9D-A111-CEC87A753C3F}" srcOrd="1" destOrd="0" presId="urn:microsoft.com/office/officeart/2005/8/layout/chevron1"/>
    <dgm:cxn modelId="{C82FA9C1-0E73-43E0-92C5-4ED5F4CBDBCD}" type="presParOf" srcId="{52D882E2-D1D2-4C86-8E2B-EAA70F9AC047}" destId="{AE0D3180-CFB6-4792-BC9E-3A1CF154A694}" srcOrd="2" destOrd="0" presId="urn:microsoft.com/office/officeart/2005/8/layout/chevron1"/>
    <dgm:cxn modelId="{8859431D-11D0-4509-ABA5-E5D0A5645178}" type="presParOf" srcId="{52D882E2-D1D2-4C86-8E2B-EAA70F9AC047}" destId="{87B188B0-6265-4E95-B020-6224C6EDEB79}" srcOrd="3" destOrd="0" presId="urn:microsoft.com/office/officeart/2005/8/layout/chevron1"/>
    <dgm:cxn modelId="{1DA28483-E1D4-42B1-A0F1-1ACD33537B55}" type="presParOf" srcId="{52D882E2-D1D2-4C86-8E2B-EAA70F9AC047}" destId="{971CAC10-D3BB-40B4-B534-FCD30EB4B229}" srcOrd="4"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00159A3-16FD-4CCF-B089-95473071DFFE}" type="doc">
      <dgm:prSet loTypeId="urn:microsoft.com/office/officeart/2005/8/layout/hProcess9" loCatId="process" qsTypeId="urn:microsoft.com/office/officeart/2005/8/quickstyle/simple1" qsCatId="simple" csTypeId="urn:microsoft.com/office/officeart/2005/8/colors/accent2_3" csCatId="accent2" phldr="1"/>
      <dgm:spPr/>
    </dgm:pt>
    <dgm:pt modelId="{1EB4EB6B-B9D3-43D4-9715-DACAE2FE2039}">
      <dgm:prSet phldrT="[Texte]"/>
      <dgm:spPr/>
      <dgm:t>
        <a:bodyPr/>
        <a:lstStyle/>
        <a:p>
          <a:r>
            <a:rPr lang="fr-FR" dirty="0" smtClean="0"/>
            <a:t>Campagne de mesure</a:t>
          </a:r>
          <a:endParaRPr lang="fr-FR" dirty="0"/>
        </a:p>
      </dgm:t>
    </dgm:pt>
    <dgm:pt modelId="{1DE21336-F2A9-4A49-B87B-95944C25D657}" type="parTrans" cxnId="{19B2F746-A5F4-40F2-9116-DF5642227E86}">
      <dgm:prSet/>
      <dgm:spPr/>
      <dgm:t>
        <a:bodyPr/>
        <a:lstStyle/>
        <a:p>
          <a:endParaRPr lang="fr-FR"/>
        </a:p>
      </dgm:t>
    </dgm:pt>
    <dgm:pt modelId="{2EF97238-00D2-4828-A985-3FB9F9B68106}" type="sibTrans" cxnId="{19B2F746-A5F4-40F2-9116-DF5642227E86}">
      <dgm:prSet/>
      <dgm:spPr/>
      <dgm:t>
        <a:bodyPr/>
        <a:lstStyle/>
        <a:p>
          <a:endParaRPr lang="fr-FR"/>
        </a:p>
      </dgm:t>
    </dgm:pt>
    <dgm:pt modelId="{41FF3152-479B-4430-A229-486C443928EB}">
      <dgm:prSet phldrT="[Texte]"/>
      <dgm:spPr>
        <a:ln w="28575">
          <a:solidFill>
            <a:schemeClr val="bg1"/>
          </a:solidFill>
        </a:ln>
      </dgm:spPr>
      <dgm:t>
        <a:bodyPr/>
        <a:lstStyle/>
        <a:p>
          <a:r>
            <a:rPr lang="fr-FR" dirty="0" smtClean="0"/>
            <a:t>Analyse détaillée</a:t>
          </a:r>
          <a:endParaRPr lang="fr-FR" dirty="0"/>
        </a:p>
      </dgm:t>
    </dgm:pt>
    <dgm:pt modelId="{3941227E-17E7-4D1F-9C69-2D951CB5BFC0}" type="parTrans" cxnId="{ABB8EF78-387D-476F-8E93-74DA098A2578}">
      <dgm:prSet/>
      <dgm:spPr/>
      <dgm:t>
        <a:bodyPr/>
        <a:lstStyle/>
        <a:p>
          <a:endParaRPr lang="fr-FR"/>
        </a:p>
      </dgm:t>
    </dgm:pt>
    <dgm:pt modelId="{558B4068-36D9-477C-B491-8B2B581F5EBE}" type="sibTrans" cxnId="{ABB8EF78-387D-476F-8E93-74DA098A2578}">
      <dgm:prSet/>
      <dgm:spPr/>
      <dgm:t>
        <a:bodyPr/>
        <a:lstStyle/>
        <a:p>
          <a:endParaRPr lang="fr-FR"/>
        </a:p>
      </dgm:t>
    </dgm:pt>
    <dgm:pt modelId="{14713062-18DB-4163-8828-911CD0C8E936}">
      <dgm:prSet phldrT="[Texte]"/>
      <dgm:spPr>
        <a:ln w="76200">
          <a:solidFill>
            <a:srgbClr val="FF0000"/>
          </a:solidFill>
        </a:ln>
      </dgm:spPr>
      <dgm:t>
        <a:bodyPr/>
        <a:lstStyle/>
        <a:p>
          <a:r>
            <a:rPr lang="fr-FR" dirty="0" smtClean="0"/>
            <a:t>Rapport d’audit</a:t>
          </a:r>
          <a:endParaRPr lang="fr-FR" dirty="0"/>
        </a:p>
      </dgm:t>
    </dgm:pt>
    <dgm:pt modelId="{1E59E5C8-8671-4CD6-8727-B3ED5622A21F}" type="parTrans" cxnId="{9A52E811-451B-4159-A11C-18FAA6AC7BF3}">
      <dgm:prSet/>
      <dgm:spPr/>
      <dgm:t>
        <a:bodyPr/>
        <a:lstStyle/>
        <a:p>
          <a:endParaRPr lang="fr-FR"/>
        </a:p>
      </dgm:t>
    </dgm:pt>
    <dgm:pt modelId="{C2A2E714-3151-4313-A4AE-C161C70DE1E6}" type="sibTrans" cxnId="{9A52E811-451B-4159-A11C-18FAA6AC7BF3}">
      <dgm:prSet/>
      <dgm:spPr/>
      <dgm:t>
        <a:bodyPr/>
        <a:lstStyle/>
        <a:p>
          <a:endParaRPr lang="fr-FR"/>
        </a:p>
      </dgm:t>
    </dgm:pt>
    <dgm:pt modelId="{BD795CD7-F86C-46ED-B957-9B6B552E1842}" type="pres">
      <dgm:prSet presAssocID="{F00159A3-16FD-4CCF-B089-95473071DFFE}" presName="CompostProcess" presStyleCnt="0">
        <dgm:presLayoutVars>
          <dgm:dir/>
          <dgm:resizeHandles val="exact"/>
        </dgm:presLayoutVars>
      </dgm:prSet>
      <dgm:spPr/>
    </dgm:pt>
    <dgm:pt modelId="{7BA2C2C3-4561-46D0-A446-8498DF875B3A}" type="pres">
      <dgm:prSet presAssocID="{F00159A3-16FD-4CCF-B089-95473071DFFE}" presName="arrow" presStyleLbl="bgShp" presStyleIdx="0" presStyleCnt="1"/>
      <dgm:spPr>
        <a:solidFill>
          <a:schemeClr val="accent2">
            <a:lumMod val="60000"/>
            <a:lumOff val="40000"/>
          </a:schemeClr>
        </a:solidFill>
      </dgm:spPr>
    </dgm:pt>
    <dgm:pt modelId="{06F4363A-8716-4338-A13A-8045B7EDD2DB}" type="pres">
      <dgm:prSet presAssocID="{F00159A3-16FD-4CCF-B089-95473071DFFE}" presName="linearProcess" presStyleCnt="0"/>
      <dgm:spPr/>
    </dgm:pt>
    <dgm:pt modelId="{F1D6F0AC-B8B5-4519-A198-150B84BD9E86}" type="pres">
      <dgm:prSet presAssocID="{1EB4EB6B-B9D3-43D4-9715-DACAE2FE2039}" presName="textNode" presStyleLbl="node1" presStyleIdx="0" presStyleCnt="3">
        <dgm:presLayoutVars>
          <dgm:bulletEnabled val="1"/>
        </dgm:presLayoutVars>
      </dgm:prSet>
      <dgm:spPr/>
      <dgm:t>
        <a:bodyPr/>
        <a:lstStyle/>
        <a:p>
          <a:endParaRPr lang="fr-FR"/>
        </a:p>
      </dgm:t>
    </dgm:pt>
    <dgm:pt modelId="{71D1B1BD-7A36-40F6-B00D-B6F3E4DF93C6}" type="pres">
      <dgm:prSet presAssocID="{2EF97238-00D2-4828-A985-3FB9F9B68106}" presName="sibTrans" presStyleCnt="0"/>
      <dgm:spPr/>
    </dgm:pt>
    <dgm:pt modelId="{30E5F4ED-61F0-4979-8A4F-00D93DD575BC}" type="pres">
      <dgm:prSet presAssocID="{41FF3152-479B-4430-A229-486C443928EB}" presName="textNode" presStyleLbl="node1" presStyleIdx="1" presStyleCnt="3">
        <dgm:presLayoutVars>
          <dgm:bulletEnabled val="1"/>
        </dgm:presLayoutVars>
      </dgm:prSet>
      <dgm:spPr/>
      <dgm:t>
        <a:bodyPr/>
        <a:lstStyle/>
        <a:p>
          <a:endParaRPr lang="fr-FR"/>
        </a:p>
      </dgm:t>
    </dgm:pt>
    <dgm:pt modelId="{18A41F21-511B-4441-8024-A91E77B606E6}" type="pres">
      <dgm:prSet presAssocID="{558B4068-36D9-477C-B491-8B2B581F5EBE}" presName="sibTrans" presStyleCnt="0"/>
      <dgm:spPr/>
    </dgm:pt>
    <dgm:pt modelId="{2CEFBF9F-E327-4278-9BC8-D5C8C1A842E2}" type="pres">
      <dgm:prSet presAssocID="{14713062-18DB-4163-8828-911CD0C8E936}" presName="textNode" presStyleLbl="node1" presStyleIdx="2" presStyleCnt="3">
        <dgm:presLayoutVars>
          <dgm:bulletEnabled val="1"/>
        </dgm:presLayoutVars>
      </dgm:prSet>
      <dgm:spPr/>
      <dgm:t>
        <a:bodyPr/>
        <a:lstStyle/>
        <a:p>
          <a:endParaRPr lang="fr-FR"/>
        </a:p>
      </dgm:t>
    </dgm:pt>
  </dgm:ptLst>
  <dgm:cxnLst>
    <dgm:cxn modelId="{E97C4733-8FE5-4128-B245-8F7FD3552B31}" type="presOf" srcId="{14713062-18DB-4163-8828-911CD0C8E936}" destId="{2CEFBF9F-E327-4278-9BC8-D5C8C1A842E2}" srcOrd="0" destOrd="0" presId="urn:microsoft.com/office/officeart/2005/8/layout/hProcess9"/>
    <dgm:cxn modelId="{F27D8D17-CD29-49C7-9378-EF37A0B77EB5}" type="presOf" srcId="{1EB4EB6B-B9D3-43D4-9715-DACAE2FE2039}" destId="{F1D6F0AC-B8B5-4519-A198-150B84BD9E86}" srcOrd="0" destOrd="0" presId="urn:microsoft.com/office/officeart/2005/8/layout/hProcess9"/>
    <dgm:cxn modelId="{9A7B8F67-2515-470F-A38E-40D6207568CC}" type="presOf" srcId="{F00159A3-16FD-4CCF-B089-95473071DFFE}" destId="{BD795CD7-F86C-46ED-B957-9B6B552E1842}" srcOrd="0" destOrd="0" presId="urn:microsoft.com/office/officeart/2005/8/layout/hProcess9"/>
    <dgm:cxn modelId="{41A31532-BBC6-4FB0-970F-31EB17DB542F}" type="presOf" srcId="{41FF3152-479B-4430-A229-486C443928EB}" destId="{30E5F4ED-61F0-4979-8A4F-00D93DD575BC}" srcOrd="0" destOrd="0" presId="urn:microsoft.com/office/officeart/2005/8/layout/hProcess9"/>
    <dgm:cxn modelId="{9A52E811-451B-4159-A11C-18FAA6AC7BF3}" srcId="{F00159A3-16FD-4CCF-B089-95473071DFFE}" destId="{14713062-18DB-4163-8828-911CD0C8E936}" srcOrd="2" destOrd="0" parTransId="{1E59E5C8-8671-4CD6-8727-B3ED5622A21F}" sibTransId="{C2A2E714-3151-4313-A4AE-C161C70DE1E6}"/>
    <dgm:cxn modelId="{ABB8EF78-387D-476F-8E93-74DA098A2578}" srcId="{F00159A3-16FD-4CCF-B089-95473071DFFE}" destId="{41FF3152-479B-4430-A229-486C443928EB}" srcOrd="1" destOrd="0" parTransId="{3941227E-17E7-4D1F-9C69-2D951CB5BFC0}" sibTransId="{558B4068-36D9-477C-B491-8B2B581F5EBE}"/>
    <dgm:cxn modelId="{19B2F746-A5F4-40F2-9116-DF5642227E86}" srcId="{F00159A3-16FD-4CCF-B089-95473071DFFE}" destId="{1EB4EB6B-B9D3-43D4-9715-DACAE2FE2039}" srcOrd="0" destOrd="0" parTransId="{1DE21336-F2A9-4A49-B87B-95944C25D657}" sibTransId="{2EF97238-00D2-4828-A985-3FB9F9B68106}"/>
    <dgm:cxn modelId="{DD3CB063-83C9-44D7-AC90-4C7D1EED782C}" type="presParOf" srcId="{BD795CD7-F86C-46ED-B957-9B6B552E1842}" destId="{7BA2C2C3-4561-46D0-A446-8498DF875B3A}" srcOrd="0" destOrd="0" presId="urn:microsoft.com/office/officeart/2005/8/layout/hProcess9"/>
    <dgm:cxn modelId="{09CDD380-0EE0-4D61-8416-3FB0C98AC242}" type="presParOf" srcId="{BD795CD7-F86C-46ED-B957-9B6B552E1842}" destId="{06F4363A-8716-4338-A13A-8045B7EDD2DB}" srcOrd="1" destOrd="0" presId="urn:microsoft.com/office/officeart/2005/8/layout/hProcess9"/>
    <dgm:cxn modelId="{6D5D33FF-2D60-4313-B85C-A646E32BBBD5}" type="presParOf" srcId="{06F4363A-8716-4338-A13A-8045B7EDD2DB}" destId="{F1D6F0AC-B8B5-4519-A198-150B84BD9E86}" srcOrd="0" destOrd="0" presId="urn:microsoft.com/office/officeart/2005/8/layout/hProcess9"/>
    <dgm:cxn modelId="{CF44FF07-72A6-4450-A893-5E21BF35A15A}" type="presParOf" srcId="{06F4363A-8716-4338-A13A-8045B7EDD2DB}" destId="{71D1B1BD-7A36-40F6-B00D-B6F3E4DF93C6}" srcOrd="1" destOrd="0" presId="urn:microsoft.com/office/officeart/2005/8/layout/hProcess9"/>
    <dgm:cxn modelId="{95FF379C-EC29-4A26-994D-A70DBF5C6CE1}" type="presParOf" srcId="{06F4363A-8716-4338-A13A-8045B7EDD2DB}" destId="{30E5F4ED-61F0-4979-8A4F-00D93DD575BC}" srcOrd="2" destOrd="0" presId="urn:microsoft.com/office/officeart/2005/8/layout/hProcess9"/>
    <dgm:cxn modelId="{A8D07B12-0C66-46ED-B978-C90D0E182A01}" type="presParOf" srcId="{06F4363A-8716-4338-A13A-8045B7EDD2DB}" destId="{18A41F21-511B-4441-8024-A91E77B606E6}" srcOrd="3" destOrd="0" presId="urn:microsoft.com/office/officeart/2005/8/layout/hProcess9"/>
    <dgm:cxn modelId="{180A317A-E93B-4174-9C8C-60610761FF0E}" type="presParOf" srcId="{06F4363A-8716-4338-A13A-8045B7EDD2DB}" destId="{2CEFBF9F-E327-4278-9BC8-D5C8C1A842E2}"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C55A828-B744-441E-A67D-CAF4ED473D70}" type="doc">
      <dgm:prSet loTypeId="urn:microsoft.com/office/officeart/2005/8/layout/chevron1" loCatId="process" qsTypeId="urn:microsoft.com/office/officeart/2005/8/quickstyle/simple1" qsCatId="simple" csTypeId="urn:microsoft.com/office/officeart/2005/8/colors/accent2_3" csCatId="accent2" phldr="1"/>
      <dgm:spPr/>
    </dgm:pt>
    <dgm:pt modelId="{5D66287F-31F9-4BA9-ACFA-9B829524B651}">
      <dgm:prSet phldrT="[Texte]"/>
      <dgm:spPr>
        <a:ln w="76200">
          <a:solidFill>
            <a:schemeClr val="bg1"/>
          </a:solidFill>
          <a:prstDash val="solid"/>
        </a:ln>
      </dgm:spPr>
      <dgm:t>
        <a:bodyPr/>
        <a:lstStyle/>
        <a:p>
          <a:r>
            <a:rPr lang="fr-FR" dirty="0" smtClean="0"/>
            <a:t>Audit préliminaire</a:t>
          </a:r>
          <a:endParaRPr lang="fr-FR" dirty="0"/>
        </a:p>
      </dgm:t>
    </dgm:pt>
    <dgm:pt modelId="{753A65B1-B5A5-4406-B1AA-3C0EB959BBD7}" type="parTrans" cxnId="{13B4124B-2761-4F0D-B1E2-161C36C2403D}">
      <dgm:prSet/>
      <dgm:spPr/>
      <dgm:t>
        <a:bodyPr/>
        <a:lstStyle/>
        <a:p>
          <a:endParaRPr lang="fr-FR"/>
        </a:p>
      </dgm:t>
    </dgm:pt>
    <dgm:pt modelId="{E5520F0F-F8E4-400B-B82D-271F23005FDE}" type="sibTrans" cxnId="{13B4124B-2761-4F0D-B1E2-161C36C2403D}">
      <dgm:prSet/>
      <dgm:spPr/>
      <dgm:t>
        <a:bodyPr/>
        <a:lstStyle/>
        <a:p>
          <a:endParaRPr lang="fr-FR"/>
        </a:p>
      </dgm:t>
    </dgm:pt>
    <dgm:pt modelId="{CFFE34C5-99E7-4F3D-B055-9C917EFE7521}">
      <dgm:prSet phldrT="[Texte]"/>
      <dgm:spPr>
        <a:ln w="76200">
          <a:solidFill>
            <a:srgbClr val="FF0000"/>
          </a:solidFill>
          <a:prstDash val="lgDash"/>
        </a:ln>
      </dgm:spPr>
      <dgm:t>
        <a:bodyPr/>
        <a:lstStyle/>
        <a:p>
          <a:r>
            <a:rPr lang="fr-FR" dirty="0" smtClean="0"/>
            <a:t>Audit approfondi</a:t>
          </a:r>
          <a:endParaRPr lang="fr-FR" dirty="0"/>
        </a:p>
      </dgm:t>
    </dgm:pt>
    <dgm:pt modelId="{C2D6FA81-EFD0-4648-B33C-0649585A8F41}" type="parTrans" cxnId="{C75E4B9F-2D6D-4C9F-93D7-B8B708AAEF82}">
      <dgm:prSet/>
      <dgm:spPr/>
      <dgm:t>
        <a:bodyPr/>
        <a:lstStyle/>
        <a:p>
          <a:endParaRPr lang="fr-FR"/>
        </a:p>
      </dgm:t>
    </dgm:pt>
    <dgm:pt modelId="{40A2027A-8847-4F28-9145-2C0855A602AB}" type="sibTrans" cxnId="{C75E4B9F-2D6D-4C9F-93D7-B8B708AAEF82}">
      <dgm:prSet/>
      <dgm:spPr/>
      <dgm:t>
        <a:bodyPr/>
        <a:lstStyle/>
        <a:p>
          <a:endParaRPr lang="fr-FR"/>
        </a:p>
      </dgm:t>
    </dgm:pt>
    <dgm:pt modelId="{8FC506BC-348A-4203-A365-B492C5B564E0}">
      <dgm:prSet phldrT="[Texte]"/>
      <dgm:spPr/>
      <dgm:t>
        <a:bodyPr/>
        <a:lstStyle/>
        <a:p>
          <a:r>
            <a:rPr lang="fr-FR" dirty="0" err="1" smtClean="0"/>
            <a:t>SMEn</a:t>
          </a:r>
          <a:endParaRPr lang="fr-FR" dirty="0"/>
        </a:p>
      </dgm:t>
    </dgm:pt>
    <dgm:pt modelId="{93E6E3C3-9BA8-4CB6-B303-BCD9AAFE8544}" type="parTrans" cxnId="{204FE345-5985-4D34-9C55-0751F9293EC0}">
      <dgm:prSet/>
      <dgm:spPr/>
      <dgm:t>
        <a:bodyPr/>
        <a:lstStyle/>
        <a:p>
          <a:endParaRPr lang="fr-FR"/>
        </a:p>
      </dgm:t>
    </dgm:pt>
    <dgm:pt modelId="{DCCE543C-1A2F-4775-853D-F1A7C2488ED6}" type="sibTrans" cxnId="{204FE345-5985-4D34-9C55-0751F9293EC0}">
      <dgm:prSet/>
      <dgm:spPr/>
      <dgm:t>
        <a:bodyPr/>
        <a:lstStyle/>
        <a:p>
          <a:endParaRPr lang="fr-FR"/>
        </a:p>
      </dgm:t>
    </dgm:pt>
    <dgm:pt modelId="{52D882E2-D1D2-4C86-8E2B-EAA70F9AC047}" type="pres">
      <dgm:prSet presAssocID="{EC55A828-B744-441E-A67D-CAF4ED473D70}" presName="Name0" presStyleCnt="0">
        <dgm:presLayoutVars>
          <dgm:dir/>
          <dgm:animLvl val="lvl"/>
          <dgm:resizeHandles val="exact"/>
        </dgm:presLayoutVars>
      </dgm:prSet>
      <dgm:spPr/>
    </dgm:pt>
    <dgm:pt modelId="{F356690A-DCCE-408A-B1CC-2980AFD3C1A6}" type="pres">
      <dgm:prSet presAssocID="{5D66287F-31F9-4BA9-ACFA-9B829524B651}" presName="parTxOnly" presStyleLbl="node1" presStyleIdx="0" presStyleCnt="3">
        <dgm:presLayoutVars>
          <dgm:chMax val="0"/>
          <dgm:chPref val="0"/>
          <dgm:bulletEnabled val="1"/>
        </dgm:presLayoutVars>
      </dgm:prSet>
      <dgm:spPr/>
      <dgm:t>
        <a:bodyPr/>
        <a:lstStyle/>
        <a:p>
          <a:endParaRPr lang="fr-FR"/>
        </a:p>
      </dgm:t>
    </dgm:pt>
    <dgm:pt modelId="{CCEA3B6B-C330-4B9D-A111-CEC87A753C3F}" type="pres">
      <dgm:prSet presAssocID="{E5520F0F-F8E4-400B-B82D-271F23005FDE}" presName="parTxOnlySpace" presStyleCnt="0"/>
      <dgm:spPr/>
    </dgm:pt>
    <dgm:pt modelId="{AE0D3180-CFB6-4792-BC9E-3A1CF154A694}" type="pres">
      <dgm:prSet presAssocID="{CFFE34C5-99E7-4F3D-B055-9C917EFE7521}" presName="parTxOnly" presStyleLbl="node1" presStyleIdx="1" presStyleCnt="3">
        <dgm:presLayoutVars>
          <dgm:chMax val="0"/>
          <dgm:chPref val="0"/>
          <dgm:bulletEnabled val="1"/>
        </dgm:presLayoutVars>
      </dgm:prSet>
      <dgm:spPr/>
      <dgm:t>
        <a:bodyPr/>
        <a:lstStyle/>
        <a:p>
          <a:endParaRPr lang="fr-FR"/>
        </a:p>
      </dgm:t>
    </dgm:pt>
    <dgm:pt modelId="{87B188B0-6265-4E95-B020-6224C6EDEB79}" type="pres">
      <dgm:prSet presAssocID="{40A2027A-8847-4F28-9145-2C0855A602AB}" presName="parTxOnlySpace" presStyleCnt="0"/>
      <dgm:spPr/>
    </dgm:pt>
    <dgm:pt modelId="{971CAC10-D3BB-40B4-B534-FCD30EB4B229}" type="pres">
      <dgm:prSet presAssocID="{8FC506BC-348A-4203-A365-B492C5B564E0}" presName="parTxOnly" presStyleLbl="node1" presStyleIdx="2" presStyleCnt="3">
        <dgm:presLayoutVars>
          <dgm:chMax val="0"/>
          <dgm:chPref val="0"/>
          <dgm:bulletEnabled val="1"/>
        </dgm:presLayoutVars>
      </dgm:prSet>
      <dgm:spPr/>
      <dgm:t>
        <a:bodyPr/>
        <a:lstStyle/>
        <a:p>
          <a:endParaRPr lang="fr-FR"/>
        </a:p>
      </dgm:t>
    </dgm:pt>
  </dgm:ptLst>
  <dgm:cxnLst>
    <dgm:cxn modelId="{469F5945-D86A-483E-B3C2-F4C03DAF60EE}" type="presOf" srcId="{CFFE34C5-99E7-4F3D-B055-9C917EFE7521}" destId="{AE0D3180-CFB6-4792-BC9E-3A1CF154A694}" srcOrd="0" destOrd="0" presId="urn:microsoft.com/office/officeart/2005/8/layout/chevron1"/>
    <dgm:cxn modelId="{204FE345-5985-4D34-9C55-0751F9293EC0}" srcId="{EC55A828-B744-441E-A67D-CAF4ED473D70}" destId="{8FC506BC-348A-4203-A365-B492C5B564E0}" srcOrd="2" destOrd="0" parTransId="{93E6E3C3-9BA8-4CB6-B303-BCD9AAFE8544}" sibTransId="{DCCE543C-1A2F-4775-853D-F1A7C2488ED6}"/>
    <dgm:cxn modelId="{3DB6F5FC-A559-4DA1-AC6A-932137F337B4}" type="presOf" srcId="{8FC506BC-348A-4203-A365-B492C5B564E0}" destId="{971CAC10-D3BB-40B4-B534-FCD30EB4B229}" srcOrd="0" destOrd="0" presId="urn:microsoft.com/office/officeart/2005/8/layout/chevron1"/>
    <dgm:cxn modelId="{C82CB2D4-0074-468A-A9EB-5EEE74348891}" type="presOf" srcId="{5D66287F-31F9-4BA9-ACFA-9B829524B651}" destId="{F356690A-DCCE-408A-B1CC-2980AFD3C1A6}" srcOrd="0" destOrd="0" presId="urn:microsoft.com/office/officeart/2005/8/layout/chevron1"/>
    <dgm:cxn modelId="{13B4124B-2761-4F0D-B1E2-161C36C2403D}" srcId="{EC55A828-B744-441E-A67D-CAF4ED473D70}" destId="{5D66287F-31F9-4BA9-ACFA-9B829524B651}" srcOrd="0" destOrd="0" parTransId="{753A65B1-B5A5-4406-B1AA-3C0EB959BBD7}" sibTransId="{E5520F0F-F8E4-400B-B82D-271F23005FDE}"/>
    <dgm:cxn modelId="{863D57E1-5CEA-45B1-BBFC-69B003DB5CAA}" type="presOf" srcId="{EC55A828-B744-441E-A67D-CAF4ED473D70}" destId="{52D882E2-D1D2-4C86-8E2B-EAA70F9AC047}" srcOrd="0" destOrd="0" presId="urn:microsoft.com/office/officeart/2005/8/layout/chevron1"/>
    <dgm:cxn modelId="{C75E4B9F-2D6D-4C9F-93D7-B8B708AAEF82}" srcId="{EC55A828-B744-441E-A67D-CAF4ED473D70}" destId="{CFFE34C5-99E7-4F3D-B055-9C917EFE7521}" srcOrd="1" destOrd="0" parTransId="{C2D6FA81-EFD0-4648-B33C-0649585A8F41}" sibTransId="{40A2027A-8847-4F28-9145-2C0855A602AB}"/>
    <dgm:cxn modelId="{F72754AE-B89E-48AA-B137-361B9BF32060}" type="presParOf" srcId="{52D882E2-D1D2-4C86-8E2B-EAA70F9AC047}" destId="{F356690A-DCCE-408A-B1CC-2980AFD3C1A6}" srcOrd="0" destOrd="0" presId="urn:microsoft.com/office/officeart/2005/8/layout/chevron1"/>
    <dgm:cxn modelId="{5EDEA3D2-60F0-47E4-8F0D-DA7C581649FE}" type="presParOf" srcId="{52D882E2-D1D2-4C86-8E2B-EAA70F9AC047}" destId="{CCEA3B6B-C330-4B9D-A111-CEC87A753C3F}" srcOrd="1" destOrd="0" presId="urn:microsoft.com/office/officeart/2005/8/layout/chevron1"/>
    <dgm:cxn modelId="{2065E0D5-FC90-4B0F-BB72-DA03DBF24206}" type="presParOf" srcId="{52D882E2-D1D2-4C86-8E2B-EAA70F9AC047}" destId="{AE0D3180-CFB6-4792-BC9E-3A1CF154A694}" srcOrd="2" destOrd="0" presId="urn:microsoft.com/office/officeart/2005/8/layout/chevron1"/>
    <dgm:cxn modelId="{15B6A128-7960-4046-A9F0-CFEC81D28904}" type="presParOf" srcId="{52D882E2-D1D2-4C86-8E2B-EAA70F9AC047}" destId="{87B188B0-6265-4E95-B020-6224C6EDEB79}" srcOrd="3" destOrd="0" presId="urn:microsoft.com/office/officeart/2005/8/layout/chevron1"/>
    <dgm:cxn modelId="{C2B94D75-845C-4812-A68C-E009AA71AF5C}" type="presParOf" srcId="{52D882E2-D1D2-4C86-8E2B-EAA70F9AC047}" destId="{971CAC10-D3BB-40B4-B534-FCD30EB4B229}" srcOrd="4"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00159A3-16FD-4CCF-B089-95473071DFFE}" type="doc">
      <dgm:prSet loTypeId="urn:microsoft.com/office/officeart/2005/8/layout/hProcess9" loCatId="process" qsTypeId="urn:microsoft.com/office/officeart/2005/8/quickstyle/simple1" qsCatId="simple" csTypeId="urn:microsoft.com/office/officeart/2005/8/colors/accent2_3" csCatId="accent2" phldr="1"/>
      <dgm:spPr/>
    </dgm:pt>
    <dgm:pt modelId="{41FF3152-479B-4430-A229-486C443928EB}">
      <dgm:prSet phldrT="[Texte]"/>
      <dgm:spPr>
        <a:ln w="76200">
          <a:solidFill>
            <a:srgbClr val="FF0000"/>
          </a:solidFill>
        </a:ln>
      </dgm:spPr>
      <dgm:t>
        <a:bodyPr/>
        <a:lstStyle/>
        <a:p>
          <a:r>
            <a:rPr lang="fr-FR" dirty="0" smtClean="0"/>
            <a:t>Planification</a:t>
          </a:r>
          <a:endParaRPr lang="fr-FR" dirty="0"/>
        </a:p>
      </dgm:t>
    </dgm:pt>
    <dgm:pt modelId="{3941227E-17E7-4D1F-9C69-2D951CB5BFC0}" type="parTrans" cxnId="{ABB8EF78-387D-476F-8E93-74DA098A2578}">
      <dgm:prSet/>
      <dgm:spPr/>
      <dgm:t>
        <a:bodyPr/>
        <a:lstStyle/>
        <a:p>
          <a:endParaRPr lang="fr-FR"/>
        </a:p>
      </dgm:t>
    </dgm:pt>
    <dgm:pt modelId="{558B4068-36D9-477C-B491-8B2B581F5EBE}" type="sibTrans" cxnId="{ABB8EF78-387D-476F-8E93-74DA098A2578}">
      <dgm:prSet/>
      <dgm:spPr/>
      <dgm:t>
        <a:bodyPr/>
        <a:lstStyle/>
        <a:p>
          <a:endParaRPr lang="fr-FR"/>
        </a:p>
      </dgm:t>
    </dgm:pt>
    <dgm:pt modelId="{14713062-18DB-4163-8828-911CD0C8E936}">
      <dgm:prSet phldrT="[Texte]"/>
      <dgm:spPr/>
      <dgm:t>
        <a:bodyPr/>
        <a:lstStyle/>
        <a:p>
          <a:r>
            <a:rPr lang="fr-FR" dirty="0" smtClean="0"/>
            <a:t>Mise en œuvre</a:t>
          </a:r>
          <a:endParaRPr lang="fr-FR" dirty="0"/>
        </a:p>
      </dgm:t>
    </dgm:pt>
    <dgm:pt modelId="{1E59E5C8-8671-4CD6-8727-B3ED5622A21F}" type="parTrans" cxnId="{9A52E811-451B-4159-A11C-18FAA6AC7BF3}">
      <dgm:prSet/>
      <dgm:spPr/>
      <dgm:t>
        <a:bodyPr/>
        <a:lstStyle/>
        <a:p>
          <a:endParaRPr lang="fr-FR"/>
        </a:p>
      </dgm:t>
    </dgm:pt>
    <dgm:pt modelId="{C2A2E714-3151-4313-A4AE-C161C70DE1E6}" type="sibTrans" cxnId="{9A52E811-451B-4159-A11C-18FAA6AC7BF3}">
      <dgm:prSet/>
      <dgm:spPr/>
      <dgm:t>
        <a:bodyPr/>
        <a:lstStyle/>
        <a:p>
          <a:endParaRPr lang="fr-FR"/>
        </a:p>
      </dgm:t>
    </dgm:pt>
    <dgm:pt modelId="{B4E44444-DB81-41FC-AA99-D8A89613CF54}">
      <dgm:prSet phldrT="[Texte]"/>
      <dgm:spPr/>
      <dgm:t>
        <a:bodyPr/>
        <a:lstStyle/>
        <a:p>
          <a:r>
            <a:rPr lang="fr-FR" dirty="0" smtClean="0"/>
            <a:t>Surveillance &amp; mesure</a:t>
          </a:r>
          <a:endParaRPr lang="fr-FR" dirty="0"/>
        </a:p>
      </dgm:t>
    </dgm:pt>
    <dgm:pt modelId="{9039C93D-4D76-421E-A70C-CF22DA2ACF5A}" type="parTrans" cxnId="{DCC5DBCA-7F45-4343-85B1-9A55B9453917}">
      <dgm:prSet/>
      <dgm:spPr/>
      <dgm:t>
        <a:bodyPr/>
        <a:lstStyle/>
        <a:p>
          <a:endParaRPr lang="fr-FR"/>
        </a:p>
      </dgm:t>
    </dgm:pt>
    <dgm:pt modelId="{F43AAEA5-B298-4F01-902E-751F0AAFA408}" type="sibTrans" cxnId="{DCC5DBCA-7F45-4343-85B1-9A55B9453917}">
      <dgm:prSet/>
      <dgm:spPr/>
      <dgm:t>
        <a:bodyPr/>
        <a:lstStyle/>
        <a:p>
          <a:endParaRPr lang="fr-FR"/>
        </a:p>
      </dgm:t>
    </dgm:pt>
    <dgm:pt modelId="{BD795CD7-F86C-46ED-B957-9B6B552E1842}" type="pres">
      <dgm:prSet presAssocID="{F00159A3-16FD-4CCF-B089-95473071DFFE}" presName="CompostProcess" presStyleCnt="0">
        <dgm:presLayoutVars>
          <dgm:dir/>
          <dgm:resizeHandles val="exact"/>
        </dgm:presLayoutVars>
      </dgm:prSet>
      <dgm:spPr/>
    </dgm:pt>
    <dgm:pt modelId="{7BA2C2C3-4561-46D0-A446-8498DF875B3A}" type="pres">
      <dgm:prSet presAssocID="{F00159A3-16FD-4CCF-B089-95473071DFFE}" presName="arrow" presStyleLbl="bgShp" presStyleIdx="0" presStyleCnt="1"/>
      <dgm:spPr/>
    </dgm:pt>
    <dgm:pt modelId="{06F4363A-8716-4338-A13A-8045B7EDD2DB}" type="pres">
      <dgm:prSet presAssocID="{F00159A3-16FD-4CCF-B089-95473071DFFE}" presName="linearProcess" presStyleCnt="0"/>
      <dgm:spPr/>
    </dgm:pt>
    <dgm:pt modelId="{30E5F4ED-61F0-4979-8A4F-00D93DD575BC}" type="pres">
      <dgm:prSet presAssocID="{41FF3152-479B-4430-A229-486C443928EB}" presName="textNode" presStyleLbl="node1" presStyleIdx="0" presStyleCnt="3">
        <dgm:presLayoutVars>
          <dgm:bulletEnabled val="1"/>
        </dgm:presLayoutVars>
      </dgm:prSet>
      <dgm:spPr/>
      <dgm:t>
        <a:bodyPr/>
        <a:lstStyle/>
        <a:p>
          <a:endParaRPr lang="fr-FR"/>
        </a:p>
      </dgm:t>
    </dgm:pt>
    <dgm:pt modelId="{18A41F21-511B-4441-8024-A91E77B606E6}" type="pres">
      <dgm:prSet presAssocID="{558B4068-36D9-477C-B491-8B2B581F5EBE}" presName="sibTrans" presStyleCnt="0"/>
      <dgm:spPr/>
    </dgm:pt>
    <dgm:pt modelId="{2CEFBF9F-E327-4278-9BC8-D5C8C1A842E2}" type="pres">
      <dgm:prSet presAssocID="{14713062-18DB-4163-8828-911CD0C8E936}" presName="textNode" presStyleLbl="node1" presStyleIdx="1" presStyleCnt="3">
        <dgm:presLayoutVars>
          <dgm:bulletEnabled val="1"/>
        </dgm:presLayoutVars>
      </dgm:prSet>
      <dgm:spPr/>
      <dgm:t>
        <a:bodyPr/>
        <a:lstStyle/>
        <a:p>
          <a:endParaRPr lang="fr-FR"/>
        </a:p>
      </dgm:t>
    </dgm:pt>
    <dgm:pt modelId="{CE4626BE-A3FC-4672-B08A-E3C57EAC7126}" type="pres">
      <dgm:prSet presAssocID="{C2A2E714-3151-4313-A4AE-C161C70DE1E6}" presName="sibTrans" presStyleCnt="0"/>
      <dgm:spPr/>
    </dgm:pt>
    <dgm:pt modelId="{FC493B5A-F47F-447E-9E7F-B878594A1FAC}" type="pres">
      <dgm:prSet presAssocID="{B4E44444-DB81-41FC-AA99-D8A89613CF54}" presName="textNode" presStyleLbl="node1" presStyleIdx="2" presStyleCnt="3">
        <dgm:presLayoutVars>
          <dgm:bulletEnabled val="1"/>
        </dgm:presLayoutVars>
      </dgm:prSet>
      <dgm:spPr/>
      <dgm:t>
        <a:bodyPr/>
        <a:lstStyle/>
        <a:p>
          <a:endParaRPr lang="fr-FR"/>
        </a:p>
      </dgm:t>
    </dgm:pt>
  </dgm:ptLst>
  <dgm:cxnLst>
    <dgm:cxn modelId="{5095DF38-3019-403C-9AD2-91BB2E9178C4}" type="presOf" srcId="{14713062-18DB-4163-8828-911CD0C8E936}" destId="{2CEFBF9F-E327-4278-9BC8-D5C8C1A842E2}" srcOrd="0" destOrd="0" presId="urn:microsoft.com/office/officeart/2005/8/layout/hProcess9"/>
    <dgm:cxn modelId="{82962013-4927-4F67-B2FB-941B76898246}" type="presOf" srcId="{B4E44444-DB81-41FC-AA99-D8A89613CF54}" destId="{FC493B5A-F47F-447E-9E7F-B878594A1FAC}" srcOrd="0" destOrd="0" presId="urn:microsoft.com/office/officeart/2005/8/layout/hProcess9"/>
    <dgm:cxn modelId="{9A52E811-451B-4159-A11C-18FAA6AC7BF3}" srcId="{F00159A3-16FD-4CCF-B089-95473071DFFE}" destId="{14713062-18DB-4163-8828-911CD0C8E936}" srcOrd="1" destOrd="0" parTransId="{1E59E5C8-8671-4CD6-8727-B3ED5622A21F}" sibTransId="{C2A2E714-3151-4313-A4AE-C161C70DE1E6}"/>
    <dgm:cxn modelId="{ABB8EF78-387D-476F-8E93-74DA098A2578}" srcId="{F00159A3-16FD-4CCF-B089-95473071DFFE}" destId="{41FF3152-479B-4430-A229-486C443928EB}" srcOrd="0" destOrd="0" parTransId="{3941227E-17E7-4D1F-9C69-2D951CB5BFC0}" sibTransId="{558B4068-36D9-477C-B491-8B2B581F5EBE}"/>
    <dgm:cxn modelId="{B6C23CB3-B4BE-4E5A-9A10-EA35008F3532}" type="presOf" srcId="{41FF3152-479B-4430-A229-486C443928EB}" destId="{30E5F4ED-61F0-4979-8A4F-00D93DD575BC}" srcOrd="0" destOrd="0" presId="urn:microsoft.com/office/officeart/2005/8/layout/hProcess9"/>
    <dgm:cxn modelId="{7875A3EC-6D2C-4B67-8EA1-E3361FEC63D9}" type="presOf" srcId="{F00159A3-16FD-4CCF-B089-95473071DFFE}" destId="{BD795CD7-F86C-46ED-B957-9B6B552E1842}" srcOrd="0" destOrd="0" presId="urn:microsoft.com/office/officeart/2005/8/layout/hProcess9"/>
    <dgm:cxn modelId="{DCC5DBCA-7F45-4343-85B1-9A55B9453917}" srcId="{F00159A3-16FD-4CCF-B089-95473071DFFE}" destId="{B4E44444-DB81-41FC-AA99-D8A89613CF54}" srcOrd="2" destOrd="0" parTransId="{9039C93D-4D76-421E-A70C-CF22DA2ACF5A}" sibTransId="{F43AAEA5-B298-4F01-902E-751F0AAFA408}"/>
    <dgm:cxn modelId="{6F3374D2-B371-4B80-BEC3-F34ECBD27AD0}" type="presParOf" srcId="{BD795CD7-F86C-46ED-B957-9B6B552E1842}" destId="{7BA2C2C3-4561-46D0-A446-8498DF875B3A}" srcOrd="0" destOrd="0" presId="urn:microsoft.com/office/officeart/2005/8/layout/hProcess9"/>
    <dgm:cxn modelId="{45F7772B-7FDC-4880-913E-FED7FF54E712}" type="presParOf" srcId="{BD795CD7-F86C-46ED-B957-9B6B552E1842}" destId="{06F4363A-8716-4338-A13A-8045B7EDD2DB}" srcOrd="1" destOrd="0" presId="urn:microsoft.com/office/officeart/2005/8/layout/hProcess9"/>
    <dgm:cxn modelId="{B9B9D095-83BA-4BFF-B444-07F52C6285B1}" type="presParOf" srcId="{06F4363A-8716-4338-A13A-8045B7EDD2DB}" destId="{30E5F4ED-61F0-4979-8A4F-00D93DD575BC}" srcOrd="0" destOrd="0" presId="urn:microsoft.com/office/officeart/2005/8/layout/hProcess9"/>
    <dgm:cxn modelId="{611EA47C-21AF-4E0D-A892-E610336791E2}" type="presParOf" srcId="{06F4363A-8716-4338-A13A-8045B7EDD2DB}" destId="{18A41F21-511B-4441-8024-A91E77B606E6}" srcOrd="1" destOrd="0" presId="urn:microsoft.com/office/officeart/2005/8/layout/hProcess9"/>
    <dgm:cxn modelId="{FC971C05-8B9A-4F59-A651-DF1A2E16273C}" type="presParOf" srcId="{06F4363A-8716-4338-A13A-8045B7EDD2DB}" destId="{2CEFBF9F-E327-4278-9BC8-D5C8C1A842E2}" srcOrd="2" destOrd="0" presId="urn:microsoft.com/office/officeart/2005/8/layout/hProcess9"/>
    <dgm:cxn modelId="{D000786C-82DE-409E-B2A9-31CF5FF6C200}" type="presParOf" srcId="{06F4363A-8716-4338-A13A-8045B7EDD2DB}" destId="{CE4626BE-A3FC-4672-B08A-E3C57EAC7126}" srcOrd="3" destOrd="0" presId="urn:microsoft.com/office/officeart/2005/8/layout/hProcess9"/>
    <dgm:cxn modelId="{94DC08FE-978E-4D17-BD39-D8A030C0C05B}" type="presParOf" srcId="{06F4363A-8716-4338-A13A-8045B7EDD2DB}" destId="{FC493B5A-F47F-447E-9E7F-B878594A1FAC}"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C55A828-B744-441E-A67D-CAF4ED473D70}" type="doc">
      <dgm:prSet loTypeId="urn:microsoft.com/office/officeart/2005/8/layout/chevron1" loCatId="process" qsTypeId="urn:microsoft.com/office/officeart/2005/8/quickstyle/simple1" qsCatId="simple" csTypeId="urn:microsoft.com/office/officeart/2005/8/colors/accent2_3" csCatId="accent2" phldr="1"/>
      <dgm:spPr/>
    </dgm:pt>
    <dgm:pt modelId="{5D66287F-31F9-4BA9-ACFA-9B829524B651}">
      <dgm:prSet phldrT="[Texte]"/>
      <dgm:spPr>
        <a:ln w="76200">
          <a:solidFill>
            <a:schemeClr val="bg1"/>
          </a:solidFill>
          <a:prstDash val="solid"/>
        </a:ln>
      </dgm:spPr>
      <dgm:t>
        <a:bodyPr/>
        <a:lstStyle/>
        <a:p>
          <a:r>
            <a:rPr lang="fr-FR" dirty="0" smtClean="0"/>
            <a:t>Audit préliminaire</a:t>
          </a:r>
          <a:endParaRPr lang="fr-FR" dirty="0"/>
        </a:p>
      </dgm:t>
    </dgm:pt>
    <dgm:pt modelId="{753A65B1-B5A5-4406-B1AA-3C0EB959BBD7}" type="parTrans" cxnId="{13B4124B-2761-4F0D-B1E2-161C36C2403D}">
      <dgm:prSet/>
      <dgm:spPr/>
      <dgm:t>
        <a:bodyPr/>
        <a:lstStyle/>
        <a:p>
          <a:endParaRPr lang="fr-FR"/>
        </a:p>
      </dgm:t>
    </dgm:pt>
    <dgm:pt modelId="{E5520F0F-F8E4-400B-B82D-271F23005FDE}" type="sibTrans" cxnId="{13B4124B-2761-4F0D-B1E2-161C36C2403D}">
      <dgm:prSet/>
      <dgm:spPr/>
      <dgm:t>
        <a:bodyPr/>
        <a:lstStyle/>
        <a:p>
          <a:endParaRPr lang="fr-FR"/>
        </a:p>
      </dgm:t>
    </dgm:pt>
    <dgm:pt modelId="{CFFE34C5-99E7-4F3D-B055-9C917EFE7521}">
      <dgm:prSet phldrT="[Texte]"/>
      <dgm:spPr>
        <a:ln w="76200">
          <a:solidFill>
            <a:schemeClr val="bg1"/>
          </a:solidFill>
          <a:prstDash val="solid"/>
        </a:ln>
      </dgm:spPr>
      <dgm:t>
        <a:bodyPr/>
        <a:lstStyle/>
        <a:p>
          <a:r>
            <a:rPr lang="fr-FR" dirty="0" smtClean="0"/>
            <a:t>Audit approfondi</a:t>
          </a:r>
          <a:endParaRPr lang="fr-FR" dirty="0"/>
        </a:p>
      </dgm:t>
    </dgm:pt>
    <dgm:pt modelId="{C2D6FA81-EFD0-4648-B33C-0649585A8F41}" type="parTrans" cxnId="{C75E4B9F-2D6D-4C9F-93D7-B8B708AAEF82}">
      <dgm:prSet/>
      <dgm:spPr/>
      <dgm:t>
        <a:bodyPr/>
        <a:lstStyle/>
        <a:p>
          <a:endParaRPr lang="fr-FR"/>
        </a:p>
      </dgm:t>
    </dgm:pt>
    <dgm:pt modelId="{40A2027A-8847-4F28-9145-2C0855A602AB}" type="sibTrans" cxnId="{C75E4B9F-2D6D-4C9F-93D7-B8B708AAEF82}">
      <dgm:prSet/>
      <dgm:spPr/>
      <dgm:t>
        <a:bodyPr/>
        <a:lstStyle/>
        <a:p>
          <a:endParaRPr lang="fr-FR"/>
        </a:p>
      </dgm:t>
    </dgm:pt>
    <dgm:pt modelId="{8FC506BC-348A-4203-A365-B492C5B564E0}">
      <dgm:prSet phldrT="[Texte]"/>
      <dgm:spPr>
        <a:ln w="76200">
          <a:solidFill>
            <a:srgbClr val="FF0000"/>
          </a:solidFill>
          <a:prstDash val="lgDash"/>
        </a:ln>
      </dgm:spPr>
      <dgm:t>
        <a:bodyPr/>
        <a:lstStyle/>
        <a:p>
          <a:r>
            <a:rPr lang="fr-FR" dirty="0" err="1" smtClean="0"/>
            <a:t>SMEn</a:t>
          </a:r>
          <a:endParaRPr lang="fr-FR" dirty="0"/>
        </a:p>
      </dgm:t>
    </dgm:pt>
    <dgm:pt modelId="{93E6E3C3-9BA8-4CB6-B303-BCD9AAFE8544}" type="parTrans" cxnId="{204FE345-5985-4D34-9C55-0751F9293EC0}">
      <dgm:prSet/>
      <dgm:spPr/>
      <dgm:t>
        <a:bodyPr/>
        <a:lstStyle/>
        <a:p>
          <a:endParaRPr lang="fr-FR"/>
        </a:p>
      </dgm:t>
    </dgm:pt>
    <dgm:pt modelId="{DCCE543C-1A2F-4775-853D-F1A7C2488ED6}" type="sibTrans" cxnId="{204FE345-5985-4D34-9C55-0751F9293EC0}">
      <dgm:prSet/>
      <dgm:spPr/>
      <dgm:t>
        <a:bodyPr/>
        <a:lstStyle/>
        <a:p>
          <a:endParaRPr lang="fr-FR"/>
        </a:p>
      </dgm:t>
    </dgm:pt>
    <dgm:pt modelId="{52D882E2-D1D2-4C86-8E2B-EAA70F9AC047}" type="pres">
      <dgm:prSet presAssocID="{EC55A828-B744-441E-A67D-CAF4ED473D70}" presName="Name0" presStyleCnt="0">
        <dgm:presLayoutVars>
          <dgm:dir/>
          <dgm:animLvl val="lvl"/>
          <dgm:resizeHandles val="exact"/>
        </dgm:presLayoutVars>
      </dgm:prSet>
      <dgm:spPr/>
    </dgm:pt>
    <dgm:pt modelId="{F356690A-DCCE-408A-B1CC-2980AFD3C1A6}" type="pres">
      <dgm:prSet presAssocID="{5D66287F-31F9-4BA9-ACFA-9B829524B651}" presName="parTxOnly" presStyleLbl="node1" presStyleIdx="0" presStyleCnt="3">
        <dgm:presLayoutVars>
          <dgm:chMax val="0"/>
          <dgm:chPref val="0"/>
          <dgm:bulletEnabled val="1"/>
        </dgm:presLayoutVars>
      </dgm:prSet>
      <dgm:spPr/>
      <dgm:t>
        <a:bodyPr/>
        <a:lstStyle/>
        <a:p>
          <a:endParaRPr lang="fr-FR"/>
        </a:p>
      </dgm:t>
    </dgm:pt>
    <dgm:pt modelId="{CCEA3B6B-C330-4B9D-A111-CEC87A753C3F}" type="pres">
      <dgm:prSet presAssocID="{E5520F0F-F8E4-400B-B82D-271F23005FDE}" presName="parTxOnlySpace" presStyleCnt="0"/>
      <dgm:spPr/>
    </dgm:pt>
    <dgm:pt modelId="{AE0D3180-CFB6-4792-BC9E-3A1CF154A694}" type="pres">
      <dgm:prSet presAssocID="{CFFE34C5-99E7-4F3D-B055-9C917EFE7521}" presName="parTxOnly" presStyleLbl="node1" presStyleIdx="1" presStyleCnt="3">
        <dgm:presLayoutVars>
          <dgm:chMax val="0"/>
          <dgm:chPref val="0"/>
          <dgm:bulletEnabled val="1"/>
        </dgm:presLayoutVars>
      </dgm:prSet>
      <dgm:spPr/>
      <dgm:t>
        <a:bodyPr/>
        <a:lstStyle/>
        <a:p>
          <a:endParaRPr lang="fr-FR"/>
        </a:p>
      </dgm:t>
    </dgm:pt>
    <dgm:pt modelId="{87B188B0-6265-4E95-B020-6224C6EDEB79}" type="pres">
      <dgm:prSet presAssocID="{40A2027A-8847-4F28-9145-2C0855A602AB}" presName="parTxOnlySpace" presStyleCnt="0"/>
      <dgm:spPr/>
    </dgm:pt>
    <dgm:pt modelId="{971CAC10-D3BB-40B4-B534-FCD30EB4B229}" type="pres">
      <dgm:prSet presAssocID="{8FC506BC-348A-4203-A365-B492C5B564E0}" presName="parTxOnly" presStyleLbl="node1" presStyleIdx="2" presStyleCnt="3">
        <dgm:presLayoutVars>
          <dgm:chMax val="0"/>
          <dgm:chPref val="0"/>
          <dgm:bulletEnabled val="1"/>
        </dgm:presLayoutVars>
      </dgm:prSet>
      <dgm:spPr/>
      <dgm:t>
        <a:bodyPr/>
        <a:lstStyle/>
        <a:p>
          <a:endParaRPr lang="fr-FR"/>
        </a:p>
      </dgm:t>
    </dgm:pt>
  </dgm:ptLst>
  <dgm:cxnLst>
    <dgm:cxn modelId="{01DC2EDF-60A4-4890-9E0C-A60D3FB4C00B}" type="presOf" srcId="{5D66287F-31F9-4BA9-ACFA-9B829524B651}" destId="{F356690A-DCCE-408A-B1CC-2980AFD3C1A6}" srcOrd="0" destOrd="0" presId="urn:microsoft.com/office/officeart/2005/8/layout/chevron1"/>
    <dgm:cxn modelId="{85684A66-B883-424D-BFBD-D440ABD26245}" type="presOf" srcId="{8FC506BC-348A-4203-A365-B492C5B564E0}" destId="{971CAC10-D3BB-40B4-B534-FCD30EB4B229}" srcOrd="0" destOrd="0" presId="urn:microsoft.com/office/officeart/2005/8/layout/chevron1"/>
    <dgm:cxn modelId="{8A594920-3F3A-4995-AF48-98A3995BBD5D}" type="presOf" srcId="{EC55A828-B744-441E-A67D-CAF4ED473D70}" destId="{52D882E2-D1D2-4C86-8E2B-EAA70F9AC047}" srcOrd="0" destOrd="0" presId="urn:microsoft.com/office/officeart/2005/8/layout/chevron1"/>
    <dgm:cxn modelId="{204FE345-5985-4D34-9C55-0751F9293EC0}" srcId="{EC55A828-B744-441E-A67D-CAF4ED473D70}" destId="{8FC506BC-348A-4203-A365-B492C5B564E0}" srcOrd="2" destOrd="0" parTransId="{93E6E3C3-9BA8-4CB6-B303-BCD9AAFE8544}" sibTransId="{DCCE543C-1A2F-4775-853D-F1A7C2488ED6}"/>
    <dgm:cxn modelId="{13B4124B-2761-4F0D-B1E2-161C36C2403D}" srcId="{EC55A828-B744-441E-A67D-CAF4ED473D70}" destId="{5D66287F-31F9-4BA9-ACFA-9B829524B651}" srcOrd="0" destOrd="0" parTransId="{753A65B1-B5A5-4406-B1AA-3C0EB959BBD7}" sibTransId="{E5520F0F-F8E4-400B-B82D-271F23005FDE}"/>
    <dgm:cxn modelId="{7EBC5B67-4F5F-4971-ADD0-F6FEE8AEA21E}" type="presOf" srcId="{CFFE34C5-99E7-4F3D-B055-9C917EFE7521}" destId="{AE0D3180-CFB6-4792-BC9E-3A1CF154A694}" srcOrd="0" destOrd="0" presId="urn:microsoft.com/office/officeart/2005/8/layout/chevron1"/>
    <dgm:cxn modelId="{C75E4B9F-2D6D-4C9F-93D7-B8B708AAEF82}" srcId="{EC55A828-B744-441E-A67D-CAF4ED473D70}" destId="{CFFE34C5-99E7-4F3D-B055-9C917EFE7521}" srcOrd="1" destOrd="0" parTransId="{C2D6FA81-EFD0-4648-B33C-0649585A8F41}" sibTransId="{40A2027A-8847-4F28-9145-2C0855A602AB}"/>
    <dgm:cxn modelId="{8AA91415-7852-4BFE-9711-F61130BFDCCF}" type="presParOf" srcId="{52D882E2-D1D2-4C86-8E2B-EAA70F9AC047}" destId="{F356690A-DCCE-408A-B1CC-2980AFD3C1A6}" srcOrd="0" destOrd="0" presId="urn:microsoft.com/office/officeart/2005/8/layout/chevron1"/>
    <dgm:cxn modelId="{C0DDF313-74DE-43CB-8768-E1A079AA7162}" type="presParOf" srcId="{52D882E2-D1D2-4C86-8E2B-EAA70F9AC047}" destId="{CCEA3B6B-C330-4B9D-A111-CEC87A753C3F}" srcOrd="1" destOrd="0" presId="urn:microsoft.com/office/officeart/2005/8/layout/chevron1"/>
    <dgm:cxn modelId="{90AC530A-B87C-402A-A43C-091DFB24C313}" type="presParOf" srcId="{52D882E2-D1D2-4C86-8E2B-EAA70F9AC047}" destId="{AE0D3180-CFB6-4792-BC9E-3A1CF154A694}" srcOrd="2" destOrd="0" presId="urn:microsoft.com/office/officeart/2005/8/layout/chevron1"/>
    <dgm:cxn modelId="{9D9E88DE-ECD7-447E-BABE-E000B8F850A8}" type="presParOf" srcId="{52D882E2-D1D2-4C86-8E2B-EAA70F9AC047}" destId="{87B188B0-6265-4E95-B020-6224C6EDEB79}" srcOrd="3" destOrd="0" presId="urn:microsoft.com/office/officeart/2005/8/layout/chevron1"/>
    <dgm:cxn modelId="{062DA639-DE8F-4826-BF9E-E00825E960DA}" type="presParOf" srcId="{52D882E2-D1D2-4C86-8E2B-EAA70F9AC047}" destId="{971CAC10-D3BB-40B4-B534-FCD30EB4B229}" srcOrd="4"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00159A3-16FD-4CCF-B089-95473071DFFE}" type="doc">
      <dgm:prSet loTypeId="urn:microsoft.com/office/officeart/2005/8/layout/hProcess9" loCatId="process" qsTypeId="urn:microsoft.com/office/officeart/2005/8/quickstyle/simple1" qsCatId="simple" csTypeId="urn:microsoft.com/office/officeart/2005/8/colors/accent2_3" csCatId="accent2" phldr="1"/>
      <dgm:spPr/>
    </dgm:pt>
    <dgm:pt modelId="{41FF3152-479B-4430-A229-486C443928EB}">
      <dgm:prSet phldrT="[Texte]"/>
      <dgm:spPr>
        <a:ln w="28575">
          <a:solidFill>
            <a:schemeClr val="bg1"/>
          </a:solidFill>
        </a:ln>
      </dgm:spPr>
      <dgm:t>
        <a:bodyPr/>
        <a:lstStyle/>
        <a:p>
          <a:r>
            <a:rPr lang="fr-FR" dirty="0" smtClean="0"/>
            <a:t>Planification</a:t>
          </a:r>
          <a:endParaRPr lang="fr-FR" dirty="0"/>
        </a:p>
      </dgm:t>
    </dgm:pt>
    <dgm:pt modelId="{3941227E-17E7-4D1F-9C69-2D951CB5BFC0}" type="parTrans" cxnId="{ABB8EF78-387D-476F-8E93-74DA098A2578}">
      <dgm:prSet/>
      <dgm:spPr/>
      <dgm:t>
        <a:bodyPr/>
        <a:lstStyle/>
        <a:p>
          <a:endParaRPr lang="fr-FR"/>
        </a:p>
      </dgm:t>
    </dgm:pt>
    <dgm:pt modelId="{558B4068-36D9-477C-B491-8B2B581F5EBE}" type="sibTrans" cxnId="{ABB8EF78-387D-476F-8E93-74DA098A2578}">
      <dgm:prSet/>
      <dgm:spPr/>
      <dgm:t>
        <a:bodyPr/>
        <a:lstStyle/>
        <a:p>
          <a:endParaRPr lang="fr-FR"/>
        </a:p>
      </dgm:t>
    </dgm:pt>
    <dgm:pt modelId="{14713062-18DB-4163-8828-911CD0C8E936}">
      <dgm:prSet phldrT="[Texte]"/>
      <dgm:spPr>
        <a:ln w="76200">
          <a:solidFill>
            <a:srgbClr val="FF0000"/>
          </a:solidFill>
        </a:ln>
      </dgm:spPr>
      <dgm:t>
        <a:bodyPr/>
        <a:lstStyle/>
        <a:p>
          <a:r>
            <a:rPr lang="fr-FR" dirty="0" smtClean="0"/>
            <a:t>Mise en </a:t>
          </a:r>
          <a:r>
            <a:rPr lang="fr-FR" dirty="0" err="1" smtClean="0"/>
            <a:t>oeuvre</a:t>
          </a:r>
          <a:endParaRPr lang="fr-FR" dirty="0"/>
        </a:p>
      </dgm:t>
    </dgm:pt>
    <dgm:pt modelId="{1E59E5C8-8671-4CD6-8727-B3ED5622A21F}" type="parTrans" cxnId="{9A52E811-451B-4159-A11C-18FAA6AC7BF3}">
      <dgm:prSet/>
      <dgm:spPr/>
      <dgm:t>
        <a:bodyPr/>
        <a:lstStyle/>
        <a:p>
          <a:endParaRPr lang="fr-FR"/>
        </a:p>
      </dgm:t>
    </dgm:pt>
    <dgm:pt modelId="{C2A2E714-3151-4313-A4AE-C161C70DE1E6}" type="sibTrans" cxnId="{9A52E811-451B-4159-A11C-18FAA6AC7BF3}">
      <dgm:prSet/>
      <dgm:spPr/>
      <dgm:t>
        <a:bodyPr/>
        <a:lstStyle/>
        <a:p>
          <a:endParaRPr lang="fr-FR"/>
        </a:p>
      </dgm:t>
    </dgm:pt>
    <dgm:pt modelId="{9BECBB9A-9117-43ED-814E-8274CF6C7A64}">
      <dgm:prSet phldrT="[Texte]"/>
      <dgm:spPr>
        <a:ln w="28575">
          <a:solidFill>
            <a:schemeClr val="bg1"/>
          </a:solidFill>
        </a:ln>
      </dgm:spPr>
      <dgm:t>
        <a:bodyPr/>
        <a:lstStyle/>
        <a:p>
          <a:r>
            <a:rPr lang="fr-FR" dirty="0" smtClean="0"/>
            <a:t>Surveillance &amp; mesure</a:t>
          </a:r>
          <a:endParaRPr lang="fr-FR" dirty="0"/>
        </a:p>
      </dgm:t>
    </dgm:pt>
    <dgm:pt modelId="{313A2169-B8E3-43F4-B5CD-6A16069013C9}" type="parTrans" cxnId="{4B39197D-9FDD-4E1F-8512-F71DA7BAE13F}">
      <dgm:prSet/>
      <dgm:spPr/>
      <dgm:t>
        <a:bodyPr/>
        <a:lstStyle/>
        <a:p>
          <a:endParaRPr lang="fr-FR"/>
        </a:p>
      </dgm:t>
    </dgm:pt>
    <dgm:pt modelId="{A5319C48-C5F3-414F-AC1D-BB0A01D96DC5}" type="sibTrans" cxnId="{4B39197D-9FDD-4E1F-8512-F71DA7BAE13F}">
      <dgm:prSet/>
      <dgm:spPr/>
      <dgm:t>
        <a:bodyPr/>
        <a:lstStyle/>
        <a:p>
          <a:endParaRPr lang="fr-FR"/>
        </a:p>
      </dgm:t>
    </dgm:pt>
    <dgm:pt modelId="{BD795CD7-F86C-46ED-B957-9B6B552E1842}" type="pres">
      <dgm:prSet presAssocID="{F00159A3-16FD-4CCF-B089-95473071DFFE}" presName="CompostProcess" presStyleCnt="0">
        <dgm:presLayoutVars>
          <dgm:dir/>
          <dgm:resizeHandles val="exact"/>
        </dgm:presLayoutVars>
      </dgm:prSet>
      <dgm:spPr/>
    </dgm:pt>
    <dgm:pt modelId="{7BA2C2C3-4561-46D0-A446-8498DF875B3A}" type="pres">
      <dgm:prSet presAssocID="{F00159A3-16FD-4CCF-B089-95473071DFFE}" presName="arrow" presStyleLbl="bgShp" presStyleIdx="0" presStyleCnt="1"/>
      <dgm:spPr/>
    </dgm:pt>
    <dgm:pt modelId="{06F4363A-8716-4338-A13A-8045B7EDD2DB}" type="pres">
      <dgm:prSet presAssocID="{F00159A3-16FD-4CCF-B089-95473071DFFE}" presName="linearProcess" presStyleCnt="0"/>
      <dgm:spPr/>
    </dgm:pt>
    <dgm:pt modelId="{30E5F4ED-61F0-4979-8A4F-00D93DD575BC}" type="pres">
      <dgm:prSet presAssocID="{41FF3152-479B-4430-A229-486C443928EB}" presName="textNode" presStyleLbl="node1" presStyleIdx="0" presStyleCnt="3">
        <dgm:presLayoutVars>
          <dgm:bulletEnabled val="1"/>
        </dgm:presLayoutVars>
      </dgm:prSet>
      <dgm:spPr/>
      <dgm:t>
        <a:bodyPr/>
        <a:lstStyle/>
        <a:p>
          <a:endParaRPr lang="fr-FR"/>
        </a:p>
      </dgm:t>
    </dgm:pt>
    <dgm:pt modelId="{18A41F21-511B-4441-8024-A91E77B606E6}" type="pres">
      <dgm:prSet presAssocID="{558B4068-36D9-477C-B491-8B2B581F5EBE}" presName="sibTrans" presStyleCnt="0"/>
      <dgm:spPr/>
    </dgm:pt>
    <dgm:pt modelId="{E4B53627-C7B8-40AA-9D68-EA0DA543D087}" type="pres">
      <dgm:prSet presAssocID="{9BECBB9A-9117-43ED-814E-8274CF6C7A64}" presName="textNode" presStyleLbl="node1" presStyleIdx="1" presStyleCnt="3" custLinFactX="152569" custLinFactNeighborX="200000" custLinFactNeighborY="-798">
        <dgm:presLayoutVars>
          <dgm:bulletEnabled val="1"/>
        </dgm:presLayoutVars>
      </dgm:prSet>
      <dgm:spPr/>
      <dgm:t>
        <a:bodyPr/>
        <a:lstStyle/>
        <a:p>
          <a:endParaRPr lang="fr-FR"/>
        </a:p>
      </dgm:t>
    </dgm:pt>
    <dgm:pt modelId="{1007C79D-95C6-4D16-8017-920A7D4AD36A}" type="pres">
      <dgm:prSet presAssocID="{A5319C48-C5F3-414F-AC1D-BB0A01D96DC5}" presName="sibTrans" presStyleCnt="0"/>
      <dgm:spPr/>
    </dgm:pt>
    <dgm:pt modelId="{2CEFBF9F-E327-4278-9BC8-D5C8C1A842E2}" type="pres">
      <dgm:prSet presAssocID="{14713062-18DB-4163-8828-911CD0C8E936}" presName="textNode" presStyleLbl="node1" presStyleIdx="2" presStyleCnt="3" custLinFactX="-98713" custLinFactNeighborX="-100000" custLinFactNeighborY="-798">
        <dgm:presLayoutVars>
          <dgm:bulletEnabled val="1"/>
        </dgm:presLayoutVars>
      </dgm:prSet>
      <dgm:spPr/>
      <dgm:t>
        <a:bodyPr/>
        <a:lstStyle/>
        <a:p>
          <a:endParaRPr lang="fr-FR"/>
        </a:p>
      </dgm:t>
    </dgm:pt>
  </dgm:ptLst>
  <dgm:cxnLst>
    <dgm:cxn modelId="{4B39197D-9FDD-4E1F-8512-F71DA7BAE13F}" srcId="{F00159A3-16FD-4CCF-B089-95473071DFFE}" destId="{9BECBB9A-9117-43ED-814E-8274CF6C7A64}" srcOrd="1" destOrd="0" parTransId="{313A2169-B8E3-43F4-B5CD-6A16069013C9}" sibTransId="{A5319C48-C5F3-414F-AC1D-BB0A01D96DC5}"/>
    <dgm:cxn modelId="{14E4D473-299C-40D0-A1CE-3EFA18515FF5}" type="presOf" srcId="{14713062-18DB-4163-8828-911CD0C8E936}" destId="{2CEFBF9F-E327-4278-9BC8-D5C8C1A842E2}" srcOrd="0" destOrd="0" presId="urn:microsoft.com/office/officeart/2005/8/layout/hProcess9"/>
    <dgm:cxn modelId="{27B73206-7985-4A3E-99E6-332D13FC1510}" type="presOf" srcId="{F00159A3-16FD-4CCF-B089-95473071DFFE}" destId="{BD795CD7-F86C-46ED-B957-9B6B552E1842}" srcOrd="0" destOrd="0" presId="urn:microsoft.com/office/officeart/2005/8/layout/hProcess9"/>
    <dgm:cxn modelId="{9A52E811-451B-4159-A11C-18FAA6AC7BF3}" srcId="{F00159A3-16FD-4CCF-B089-95473071DFFE}" destId="{14713062-18DB-4163-8828-911CD0C8E936}" srcOrd="2" destOrd="0" parTransId="{1E59E5C8-8671-4CD6-8727-B3ED5622A21F}" sibTransId="{C2A2E714-3151-4313-A4AE-C161C70DE1E6}"/>
    <dgm:cxn modelId="{6CED17DB-B251-45AC-A7E9-F206467FFA7B}" type="presOf" srcId="{41FF3152-479B-4430-A229-486C443928EB}" destId="{30E5F4ED-61F0-4979-8A4F-00D93DD575BC}" srcOrd="0" destOrd="0" presId="urn:microsoft.com/office/officeart/2005/8/layout/hProcess9"/>
    <dgm:cxn modelId="{22EAC16C-BBC6-4EB4-A1C3-1869239588D8}" type="presOf" srcId="{9BECBB9A-9117-43ED-814E-8274CF6C7A64}" destId="{E4B53627-C7B8-40AA-9D68-EA0DA543D087}" srcOrd="0" destOrd="0" presId="urn:microsoft.com/office/officeart/2005/8/layout/hProcess9"/>
    <dgm:cxn modelId="{ABB8EF78-387D-476F-8E93-74DA098A2578}" srcId="{F00159A3-16FD-4CCF-B089-95473071DFFE}" destId="{41FF3152-479B-4430-A229-486C443928EB}" srcOrd="0" destOrd="0" parTransId="{3941227E-17E7-4D1F-9C69-2D951CB5BFC0}" sibTransId="{558B4068-36D9-477C-B491-8B2B581F5EBE}"/>
    <dgm:cxn modelId="{EA595308-547C-4198-ABB9-1815A023A83E}" type="presParOf" srcId="{BD795CD7-F86C-46ED-B957-9B6B552E1842}" destId="{7BA2C2C3-4561-46D0-A446-8498DF875B3A}" srcOrd="0" destOrd="0" presId="urn:microsoft.com/office/officeart/2005/8/layout/hProcess9"/>
    <dgm:cxn modelId="{6DF9CA8F-DFB9-40B3-909E-7B4A40AFB917}" type="presParOf" srcId="{BD795CD7-F86C-46ED-B957-9B6B552E1842}" destId="{06F4363A-8716-4338-A13A-8045B7EDD2DB}" srcOrd="1" destOrd="0" presId="urn:microsoft.com/office/officeart/2005/8/layout/hProcess9"/>
    <dgm:cxn modelId="{8DAD2C59-9D32-4219-89C7-86DA24204B3A}" type="presParOf" srcId="{06F4363A-8716-4338-A13A-8045B7EDD2DB}" destId="{30E5F4ED-61F0-4979-8A4F-00D93DD575BC}" srcOrd="0" destOrd="0" presId="urn:microsoft.com/office/officeart/2005/8/layout/hProcess9"/>
    <dgm:cxn modelId="{ECB7F64F-F137-4002-AC97-34DC73019626}" type="presParOf" srcId="{06F4363A-8716-4338-A13A-8045B7EDD2DB}" destId="{18A41F21-511B-4441-8024-A91E77B606E6}" srcOrd="1" destOrd="0" presId="urn:microsoft.com/office/officeart/2005/8/layout/hProcess9"/>
    <dgm:cxn modelId="{3E6C841C-D09E-4E54-A7AE-0731013AE101}" type="presParOf" srcId="{06F4363A-8716-4338-A13A-8045B7EDD2DB}" destId="{E4B53627-C7B8-40AA-9D68-EA0DA543D087}" srcOrd="2" destOrd="0" presId="urn:microsoft.com/office/officeart/2005/8/layout/hProcess9"/>
    <dgm:cxn modelId="{C43F19C0-DDF9-448E-8A7C-CA5E8A5035C0}" type="presParOf" srcId="{06F4363A-8716-4338-A13A-8045B7EDD2DB}" destId="{1007C79D-95C6-4D16-8017-920A7D4AD36A}" srcOrd="3" destOrd="0" presId="urn:microsoft.com/office/officeart/2005/8/layout/hProcess9"/>
    <dgm:cxn modelId="{1E8ED160-323F-475B-A26B-3C6CBF6194E4}" type="presParOf" srcId="{06F4363A-8716-4338-A13A-8045B7EDD2DB}" destId="{2CEFBF9F-E327-4278-9BC8-D5C8C1A842E2}"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C55A828-B744-441E-A67D-CAF4ED473D70}" type="doc">
      <dgm:prSet loTypeId="urn:microsoft.com/office/officeart/2005/8/layout/chevron1" loCatId="process" qsTypeId="urn:microsoft.com/office/officeart/2005/8/quickstyle/simple1" qsCatId="simple" csTypeId="urn:microsoft.com/office/officeart/2005/8/colors/accent2_3" csCatId="accent2" phldr="1"/>
      <dgm:spPr/>
    </dgm:pt>
    <dgm:pt modelId="{5D66287F-31F9-4BA9-ACFA-9B829524B651}">
      <dgm:prSet phldrT="[Texte]"/>
      <dgm:spPr>
        <a:ln w="76200">
          <a:solidFill>
            <a:schemeClr val="bg1"/>
          </a:solidFill>
          <a:prstDash val="solid"/>
        </a:ln>
      </dgm:spPr>
      <dgm:t>
        <a:bodyPr/>
        <a:lstStyle/>
        <a:p>
          <a:r>
            <a:rPr lang="fr-FR" dirty="0" smtClean="0"/>
            <a:t>Audit préliminaire</a:t>
          </a:r>
          <a:endParaRPr lang="fr-FR" dirty="0"/>
        </a:p>
      </dgm:t>
    </dgm:pt>
    <dgm:pt modelId="{753A65B1-B5A5-4406-B1AA-3C0EB959BBD7}" type="parTrans" cxnId="{13B4124B-2761-4F0D-B1E2-161C36C2403D}">
      <dgm:prSet/>
      <dgm:spPr/>
      <dgm:t>
        <a:bodyPr/>
        <a:lstStyle/>
        <a:p>
          <a:endParaRPr lang="fr-FR"/>
        </a:p>
      </dgm:t>
    </dgm:pt>
    <dgm:pt modelId="{E5520F0F-F8E4-400B-B82D-271F23005FDE}" type="sibTrans" cxnId="{13B4124B-2761-4F0D-B1E2-161C36C2403D}">
      <dgm:prSet/>
      <dgm:spPr/>
      <dgm:t>
        <a:bodyPr/>
        <a:lstStyle/>
        <a:p>
          <a:endParaRPr lang="fr-FR"/>
        </a:p>
      </dgm:t>
    </dgm:pt>
    <dgm:pt modelId="{CFFE34C5-99E7-4F3D-B055-9C917EFE7521}">
      <dgm:prSet phldrT="[Texte]"/>
      <dgm:spPr>
        <a:ln w="76200">
          <a:solidFill>
            <a:schemeClr val="bg1"/>
          </a:solidFill>
          <a:prstDash val="solid"/>
        </a:ln>
      </dgm:spPr>
      <dgm:t>
        <a:bodyPr/>
        <a:lstStyle/>
        <a:p>
          <a:r>
            <a:rPr lang="fr-FR" dirty="0" smtClean="0"/>
            <a:t>Audit approfondi</a:t>
          </a:r>
          <a:endParaRPr lang="fr-FR" dirty="0"/>
        </a:p>
      </dgm:t>
    </dgm:pt>
    <dgm:pt modelId="{C2D6FA81-EFD0-4648-B33C-0649585A8F41}" type="parTrans" cxnId="{C75E4B9F-2D6D-4C9F-93D7-B8B708AAEF82}">
      <dgm:prSet/>
      <dgm:spPr/>
      <dgm:t>
        <a:bodyPr/>
        <a:lstStyle/>
        <a:p>
          <a:endParaRPr lang="fr-FR"/>
        </a:p>
      </dgm:t>
    </dgm:pt>
    <dgm:pt modelId="{40A2027A-8847-4F28-9145-2C0855A602AB}" type="sibTrans" cxnId="{C75E4B9F-2D6D-4C9F-93D7-B8B708AAEF82}">
      <dgm:prSet/>
      <dgm:spPr/>
      <dgm:t>
        <a:bodyPr/>
        <a:lstStyle/>
        <a:p>
          <a:endParaRPr lang="fr-FR"/>
        </a:p>
      </dgm:t>
    </dgm:pt>
    <dgm:pt modelId="{8FC506BC-348A-4203-A365-B492C5B564E0}">
      <dgm:prSet phldrT="[Texte]"/>
      <dgm:spPr>
        <a:ln w="76200">
          <a:solidFill>
            <a:srgbClr val="FF0000"/>
          </a:solidFill>
          <a:prstDash val="lgDash"/>
        </a:ln>
      </dgm:spPr>
      <dgm:t>
        <a:bodyPr/>
        <a:lstStyle/>
        <a:p>
          <a:r>
            <a:rPr lang="fr-FR" dirty="0" err="1" smtClean="0"/>
            <a:t>SMEn</a:t>
          </a:r>
          <a:endParaRPr lang="fr-FR" dirty="0"/>
        </a:p>
      </dgm:t>
    </dgm:pt>
    <dgm:pt modelId="{93E6E3C3-9BA8-4CB6-B303-BCD9AAFE8544}" type="parTrans" cxnId="{204FE345-5985-4D34-9C55-0751F9293EC0}">
      <dgm:prSet/>
      <dgm:spPr/>
      <dgm:t>
        <a:bodyPr/>
        <a:lstStyle/>
        <a:p>
          <a:endParaRPr lang="fr-FR"/>
        </a:p>
      </dgm:t>
    </dgm:pt>
    <dgm:pt modelId="{DCCE543C-1A2F-4775-853D-F1A7C2488ED6}" type="sibTrans" cxnId="{204FE345-5985-4D34-9C55-0751F9293EC0}">
      <dgm:prSet/>
      <dgm:spPr/>
      <dgm:t>
        <a:bodyPr/>
        <a:lstStyle/>
        <a:p>
          <a:endParaRPr lang="fr-FR"/>
        </a:p>
      </dgm:t>
    </dgm:pt>
    <dgm:pt modelId="{52D882E2-D1D2-4C86-8E2B-EAA70F9AC047}" type="pres">
      <dgm:prSet presAssocID="{EC55A828-B744-441E-A67D-CAF4ED473D70}" presName="Name0" presStyleCnt="0">
        <dgm:presLayoutVars>
          <dgm:dir/>
          <dgm:animLvl val="lvl"/>
          <dgm:resizeHandles val="exact"/>
        </dgm:presLayoutVars>
      </dgm:prSet>
      <dgm:spPr/>
    </dgm:pt>
    <dgm:pt modelId="{F356690A-DCCE-408A-B1CC-2980AFD3C1A6}" type="pres">
      <dgm:prSet presAssocID="{5D66287F-31F9-4BA9-ACFA-9B829524B651}" presName="parTxOnly" presStyleLbl="node1" presStyleIdx="0" presStyleCnt="3">
        <dgm:presLayoutVars>
          <dgm:chMax val="0"/>
          <dgm:chPref val="0"/>
          <dgm:bulletEnabled val="1"/>
        </dgm:presLayoutVars>
      </dgm:prSet>
      <dgm:spPr/>
      <dgm:t>
        <a:bodyPr/>
        <a:lstStyle/>
        <a:p>
          <a:endParaRPr lang="fr-FR"/>
        </a:p>
      </dgm:t>
    </dgm:pt>
    <dgm:pt modelId="{CCEA3B6B-C330-4B9D-A111-CEC87A753C3F}" type="pres">
      <dgm:prSet presAssocID="{E5520F0F-F8E4-400B-B82D-271F23005FDE}" presName="parTxOnlySpace" presStyleCnt="0"/>
      <dgm:spPr/>
    </dgm:pt>
    <dgm:pt modelId="{AE0D3180-CFB6-4792-BC9E-3A1CF154A694}" type="pres">
      <dgm:prSet presAssocID="{CFFE34C5-99E7-4F3D-B055-9C917EFE7521}" presName="parTxOnly" presStyleLbl="node1" presStyleIdx="1" presStyleCnt="3">
        <dgm:presLayoutVars>
          <dgm:chMax val="0"/>
          <dgm:chPref val="0"/>
          <dgm:bulletEnabled val="1"/>
        </dgm:presLayoutVars>
      </dgm:prSet>
      <dgm:spPr/>
      <dgm:t>
        <a:bodyPr/>
        <a:lstStyle/>
        <a:p>
          <a:endParaRPr lang="fr-FR"/>
        </a:p>
      </dgm:t>
    </dgm:pt>
    <dgm:pt modelId="{87B188B0-6265-4E95-B020-6224C6EDEB79}" type="pres">
      <dgm:prSet presAssocID="{40A2027A-8847-4F28-9145-2C0855A602AB}" presName="parTxOnlySpace" presStyleCnt="0"/>
      <dgm:spPr/>
    </dgm:pt>
    <dgm:pt modelId="{971CAC10-D3BB-40B4-B534-FCD30EB4B229}" type="pres">
      <dgm:prSet presAssocID="{8FC506BC-348A-4203-A365-B492C5B564E0}" presName="parTxOnly" presStyleLbl="node1" presStyleIdx="2" presStyleCnt="3">
        <dgm:presLayoutVars>
          <dgm:chMax val="0"/>
          <dgm:chPref val="0"/>
          <dgm:bulletEnabled val="1"/>
        </dgm:presLayoutVars>
      </dgm:prSet>
      <dgm:spPr/>
      <dgm:t>
        <a:bodyPr/>
        <a:lstStyle/>
        <a:p>
          <a:endParaRPr lang="fr-FR"/>
        </a:p>
      </dgm:t>
    </dgm:pt>
  </dgm:ptLst>
  <dgm:cxnLst>
    <dgm:cxn modelId="{B11DACF9-0F2B-4246-AE73-C4ABBB21D054}" type="presOf" srcId="{8FC506BC-348A-4203-A365-B492C5B564E0}" destId="{971CAC10-D3BB-40B4-B534-FCD30EB4B229}" srcOrd="0" destOrd="0" presId="urn:microsoft.com/office/officeart/2005/8/layout/chevron1"/>
    <dgm:cxn modelId="{B5937AD9-85B1-43C1-9A50-2406F70B5C3D}" type="presOf" srcId="{EC55A828-B744-441E-A67D-CAF4ED473D70}" destId="{52D882E2-D1D2-4C86-8E2B-EAA70F9AC047}" srcOrd="0" destOrd="0" presId="urn:microsoft.com/office/officeart/2005/8/layout/chevron1"/>
    <dgm:cxn modelId="{D4530BF2-C17F-435B-848B-A783FA9118A1}" type="presOf" srcId="{CFFE34C5-99E7-4F3D-B055-9C917EFE7521}" destId="{AE0D3180-CFB6-4792-BC9E-3A1CF154A694}" srcOrd="0" destOrd="0" presId="urn:microsoft.com/office/officeart/2005/8/layout/chevron1"/>
    <dgm:cxn modelId="{204FE345-5985-4D34-9C55-0751F9293EC0}" srcId="{EC55A828-B744-441E-A67D-CAF4ED473D70}" destId="{8FC506BC-348A-4203-A365-B492C5B564E0}" srcOrd="2" destOrd="0" parTransId="{93E6E3C3-9BA8-4CB6-B303-BCD9AAFE8544}" sibTransId="{DCCE543C-1A2F-4775-853D-F1A7C2488ED6}"/>
    <dgm:cxn modelId="{4DA8217D-07C5-46CE-BEC5-48C93E28AC9F}" type="presOf" srcId="{5D66287F-31F9-4BA9-ACFA-9B829524B651}" destId="{F356690A-DCCE-408A-B1CC-2980AFD3C1A6}" srcOrd="0" destOrd="0" presId="urn:microsoft.com/office/officeart/2005/8/layout/chevron1"/>
    <dgm:cxn modelId="{13B4124B-2761-4F0D-B1E2-161C36C2403D}" srcId="{EC55A828-B744-441E-A67D-CAF4ED473D70}" destId="{5D66287F-31F9-4BA9-ACFA-9B829524B651}" srcOrd="0" destOrd="0" parTransId="{753A65B1-B5A5-4406-B1AA-3C0EB959BBD7}" sibTransId="{E5520F0F-F8E4-400B-B82D-271F23005FDE}"/>
    <dgm:cxn modelId="{C75E4B9F-2D6D-4C9F-93D7-B8B708AAEF82}" srcId="{EC55A828-B744-441E-A67D-CAF4ED473D70}" destId="{CFFE34C5-99E7-4F3D-B055-9C917EFE7521}" srcOrd="1" destOrd="0" parTransId="{C2D6FA81-EFD0-4648-B33C-0649585A8F41}" sibTransId="{40A2027A-8847-4F28-9145-2C0855A602AB}"/>
    <dgm:cxn modelId="{793FBD40-895B-469E-8360-AB2771395969}" type="presParOf" srcId="{52D882E2-D1D2-4C86-8E2B-EAA70F9AC047}" destId="{F356690A-DCCE-408A-B1CC-2980AFD3C1A6}" srcOrd="0" destOrd="0" presId="urn:microsoft.com/office/officeart/2005/8/layout/chevron1"/>
    <dgm:cxn modelId="{D511B29B-92DC-4F2D-A588-A2A977B8CFA3}" type="presParOf" srcId="{52D882E2-D1D2-4C86-8E2B-EAA70F9AC047}" destId="{CCEA3B6B-C330-4B9D-A111-CEC87A753C3F}" srcOrd="1" destOrd="0" presId="urn:microsoft.com/office/officeart/2005/8/layout/chevron1"/>
    <dgm:cxn modelId="{69A7CB63-0F1E-4EA4-98F6-AC3280721689}" type="presParOf" srcId="{52D882E2-D1D2-4C86-8E2B-EAA70F9AC047}" destId="{AE0D3180-CFB6-4792-BC9E-3A1CF154A694}" srcOrd="2" destOrd="0" presId="urn:microsoft.com/office/officeart/2005/8/layout/chevron1"/>
    <dgm:cxn modelId="{71E3A233-C1A8-4B77-B582-43F7F1F0FE5E}" type="presParOf" srcId="{52D882E2-D1D2-4C86-8E2B-EAA70F9AC047}" destId="{87B188B0-6265-4E95-B020-6224C6EDEB79}" srcOrd="3" destOrd="0" presId="urn:microsoft.com/office/officeart/2005/8/layout/chevron1"/>
    <dgm:cxn modelId="{0E02F6F1-6873-4316-B35E-D91BBE4690F9}" type="presParOf" srcId="{52D882E2-D1D2-4C86-8E2B-EAA70F9AC047}" destId="{971CAC10-D3BB-40B4-B534-FCD30EB4B229}" srcOrd="4"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00159A3-16FD-4CCF-B089-95473071DFFE}" type="doc">
      <dgm:prSet loTypeId="urn:microsoft.com/office/officeart/2005/8/layout/hProcess9" loCatId="process" qsTypeId="urn:microsoft.com/office/officeart/2005/8/quickstyle/simple1" qsCatId="simple" csTypeId="urn:microsoft.com/office/officeart/2005/8/colors/accent2_3" csCatId="accent2" phldr="1"/>
      <dgm:spPr/>
    </dgm:pt>
    <dgm:pt modelId="{41FF3152-479B-4430-A229-486C443928EB}">
      <dgm:prSet phldrT="[Texte]"/>
      <dgm:spPr>
        <a:ln w="28575">
          <a:solidFill>
            <a:schemeClr val="bg1"/>
          </a:solidFill>
        </a:ln>
      </dgm:spPr>
      <dgm:t>
        <a:bodyPr/>
        <a:lstStyle/>
        <a:p>
          <a:r>
            <a:rPr lang="fr-FR" dirty="0" smtClean="0"/>
            <a:t>Planification</a:t>
          </a:r>
          <a:endParaRPr lang="fr-FR" dirty="0"/>
        </a:p>
      </dgm:t>
    </dgm:pt>
    <dgm:pt modelId="{3941227E-17E7-4D1F-9C69-2D951CB5BFC0}" type="parTrans" cxnId="{ABB8EF78-387D-476F-8E93-74DA098A2578}">
      <dgm:prSet/>
      <dgm:spPr/>
      <dgm:t>
        <a:bodyPr/>
        <a:lstStyle/>
        <a:p>
          <a:endParaRPr lang="fr-FR"/>
        </a:p>
      </dgm:t>
    </dgm:pt>
    <dgm:pt modelId="{558B4068-36D9-477C-B491-8B2B581F5EBE}" type="sibTrans" cxnId="{ABB8EF78-387D-476F-8E93-74DA098A2578}">
      <dgm:prSet/>
      <dgm:spPr/>
      <dgm:t>
        <a:bodyPr/>
        <a:lstStyle/>
        <a:p>
          <a:endParaRPr lang="fr-FR"/>
        </a:p>
      </dgm:t>
    </dgm:pt>
    <dgm:pt modelId="{14713062-18DB-4163-8828-911CD0C8E936}">
      <dgm:prSet phldrT="[Texte]"/>
      <dgm:spPr>
        <a:ln w="76200">
          <a:solidFill>
            <a:srgbClr val="FF0000"/>
          </a:solidFill>
        </a:ln>
      </dgm:spPr>
      <dgm:t>
        <a:bodyPr/>
        <a:lstStyle/>
        <a:p>
          <a:r>
            <a:rPr lang="fr-FR" dirty="0" smtClean="0"/>
            <a:t>Surveillance &amp; mesure</a:t>
          </a:r>
          <a:endParaRPr lang="fr-FR" dirty="0"/>
        </a:p>
      </dgm:t>
    </dgm:pt>
    <dgm:pt modelId="{1E59E5C8-8671-4CD6-8727-B3ED5622A21F}" type="parTrans" cxnId="{9A52E811-451B-4159-A11C-18FAA6AC7BF3}">
      <dgm:prSet/>
      <dgm:spPr/>
      <dgm:t>
        <a:bodyPr/>
        <a:lstStyle/>
        <a:p>
          <a:endParaRPr lang="fr-FR"/>
        </a:p>
      </dgm:t>
    </dgm:pt>
    <dgm:pt modelId="{C2A2E714-3151-4313-A4AE-C161C70DE1E6}" type="sibTrans" cxnId="{9A52E811-451B-4159-A11C-18FAA6AC7BF3}">
      <dgm:prSet/>
      <dgm:spPr/>
      <dgm:t>
        <a:bodyPr/>
        <a:lstStyle/>
        <a:p>
          <a:endParaRPr lang="fr-FR"/>
        </a:p>
      </dgm:t>
    </dgm:pt>
    <dgm:pt modelId="{9BECBB9A-9117-43ED-814E-8274CF6C7A64}">
      <dgm:prSet phldrT="[Texte]"/>
      <dgm:spPr>
        <a:ln w="28575">
          <a:solidFill>
            <a:schemeClr val="bg1"/>
          </a:solidFill>
        </a:ln>
      </dgm:spPr>
      <dgm:t>
        <a:bodyPr/>
        <a:lstStyle/>
        <a:p>
          <a:r>
            <a:rPr lang="fr-FR" dirty="0" smtClean="0"/>
            <a:t>Mise en </a:t>
          </a:r>
          <a:r>
            <a:rPr lang="fr-FR" dirty="0" err="1" smtClean="0"/>
            <a:t>oeuvre</a:t>
          </a:r>
          <a:endParaRPr lang="fr-FR" dirty="0"/>
        </a:p>
      </dgm:t>
    </dgm:pt>
    <dgm:pt modelId="{313A2169-B8E3-43F4-B5CD-6A16069013C9}" type="parTrans" cxnId="{4B39197D-9FDD-4E1F-8512-F71DA7BAE13F}">
      <dgm:prSet/>
      <dgm:spPr/>
      <dgm:t>
        <a:bodyPr/>
        <a:lstStyle/>
        <a:p>
          <a:endParaRPr lang="fr-FR"/>
        </a:p>
      </dgm:t>
    </dgm:pt>
    <dgm:pt modelId="{A5319C48-C5F3-414F-AC1D-BB0A01D96DC5}" type="sibTrans" cxnId="{4B39197D-9FDD-4E1F-8512-F71DA7BAE13F}">
      <dgm:prSet/>
      <dgm:spPr/>
      <dgm:t>
        <a:bodyPr/>
        <a:lstStyle/>
        <a:p>
          <a:endParaRPr lang="fr-FR"/>
        </a:p>
      </dgm:t>
    </dgm:pt>
    <dgm:pt modelId="{BD795CD7-F86C-46ED-B957-9B6B552E1842}" type="pres">
      <dgm:prSet presAssocID="{F00159A3-16FD-4CCF-B089-95473071DFFE}" presName="CompostProcess" presStyleCnt="0">
        <dgm:presLayoutVars>
          <dgm:dir/>
          <dgm:resizeHandles val="exact"/>
        </dgm:presLayoutVars>
      </dgm:prSet>
      <dgm:spPr/>
    </dgm:pt>
    <dgm:pt modelId="{7BA2C2C3-4561-46D0-A446-8498DF875B3A}" type="pres">
      <dgm:prSet presAssocID="{F00159A3-16FD-4CCF-B089-95473071DFFE}" presName="arrow" presStyleLbl="bgShp" presStyleIdx="0" presStyleCnt="1"/>
      <dgm:spPr/>
    </dgm:pt>
    <dgm:pt modelId="{06F4363A-8716-4338-A13A-8045B7EDD2DB}" type="pres">
      <dgm:prSet presAssocID="{F00159A3-16FD-4CCF-B089-95473071DFFE}" presName="linearProcess" presStyleCnt="0"/>
      <dgm:spPr/>
    </dgm:pt>
    <dgm:pt modelId="{30E5F4ED-61F0-4979-8A4F-00D93DD575BC}" type="pres">
      <dgm:prSet presAssocID="{41FF3152-479B-4430-A229-486C443928EB}" presName="textNode" presStyleLbl="node1" presStyleIdx="0" presStyleCnt="3">
        <dgm:presLayoutVars>
          <dgm:bulletEnabled val="1"/>
        </dgm:presLayoutVars>
      </dgm:prSet>
      <dgm:spPr/>
      <dgm:t>
        <a:bodyPr/>
        <a:lstStyle/>
        <a:p>
          <a:endParaRPr lang="fr-FR"/>
        </a:p>
      </dgm:t>
    </dgm:pt>
    <dgm:pt modelId="{18A41F21-511B-4441-8024-A91E77B606E6}" type="pres">
      <dgm:prSet presAssocID="{558B4068-36D9-477C-B491-8B2B581F5EBE}" presName="sibTrans" presStyleCnt="0"/>
      <dgm:spPr/>
    </dgm:pt>
    <dgm:pt modelId="{E4B53627-C7B8-40AA-9D68-EA0DA543D087}" type="pres">
      <dgm:prSet presAssocID="{9BECBB9A-9117-43ED-814E-8274CF6C7A64}" presName="textNode" presStyleLbl="node1" presStyleIdx="1" presStyleCnt="3" custLinFactNeighborX="-54589" custLinFactNeighborY="-798">
        <dgm:presLayoutVars>
          <dgm:bulletEnabled val="1"/>
        </dgm:presLayoutVars>
      </dgm:prSet>
      <dgm:spPr/>
      <dgm:t>
        <a:bodyPr/>
        <a:lstStyle/>
        <a:p>
          <a:endParaRPr lang="fr-FR"/>
        </a:p>
      </dgm:t>
    </dgm:pt>
    <dgm:pt modelId="{1007C79D-95C6-4D16-8017-920A7D4AD36A}" type="pres">
      <dgm:prSet presAssocID="{A5319C48-C5F3-414F-AC1D-BB0A01D96DC5}" presName="sibTrans" presStyleCnt="0"/>
      <dgm:spPr/>
    </dgm:pt>
    <dgm:pt modelId="{2CEFBF9F-E327-4278-9BC8-D5C8C1A842E2}" type="pres">
      <dgm:prSet presAssocID="{14713062-18DB-4163-8828-911CD0C8E936}" presName="textNode" presStyleLbl="node1" presStyleIdx="2" presStyleCnt="3" custLinFactX="-756" custLinFactNeighborX="-100000" custLinFactNeighborY="-798">
        <dgm:presLayoutVars>
          <dgm:bulletEnabled val="1"/>
        </dgm:presLayoutVars>
      </dgm:prSet>
      <dgm:spPr/>
      <dgm:t>
        <a:bodyPr/>
        <a:lstStyle/>
        <a:p>
          <a:endParaRPr lang="fr-FR"/>
        </a:p>
      </dgm:t>
    </dgm:pt>
  </dgm:ptLst>
  <dgm:cxnLst>
    <dgm:cxn modelId="{D8436983-F01B-4958-9960-9EA67BA1F3C1}" type="presOf" srcId="{F00159A3-16FD-4CCF-B089-95473071DFFE}" destId="{BD795CD7-F86C-46ED-B957-9B6B552E1842}" srcOrd="0" destOrd="0" presId="urn:microsoft.com/office/officeart/2005/8/layout/hProcess9"/>
    <dgm:cxn modelId="{FA8CF647-F536-4734-B081-6A51E3E0DB7B}" type="presOf" srcId="{9BECBB9A-9117-43ED-814E-8274CF6C7A64}" destId="{E4B53627-C7B8-40AA-9D68-EA0DA543D087}" srcOrd="0" destOrd="0" presId="urn:microsoft.com/office/officeart/2005/8/layout/hProcess9"/>
    <dgm:cxn modelId="{D722D31C-B8C4-4CE2-B4F8-E449EFE7711E}" type="presOf" srcId="{14713062-18DB-4163-8828-911CD0C8E936}" destId="{2CEFBF9F-E327-4278-9BC8-D5C8C1A842E2}" srcOrd="0" destOrd="0" presId="urn:microsoft.com/office/officeart/2005/8/layout/hProcess9"/>
    <dgm:cxn modelId="{6E1C5316-BCFB-4056-B4CC-098E77868D8E}" type="presOf" srcId="{41FF3152-479B-4430-A229-486C443928EB}" destId="{30E5F4ED-61F0-4979-8A4F-00D93DD575BC}" srcOrd="0" destOrd="0" presId="urn:microsoft.com/office/officeart/2005/8/layout/hProcess9"/>
    <dgm:cxn modelId="{9A52E811-451B-4159-A11C-18FAA6AC7BF3}" srcId="{F00159A3-16FD-4CCF-B089-95473071DFFE}" destId="{14713062-18DB-4163-8828-911CD0C8E936}" srcOrd="2" destOrd="0" parTransId="{1E59E5C8-8671-4CD6-8727-B3ED5622A21F}" sibTransId="{C2A2E714-3151-4313-A4AE-C161C70DE1E6}"/>
    <dgm:cxn modelId="{ABB8EF78-387D-476F-8E93-74DA098A2578}" srcId="{F00159A3-16FD-4CCF-B089-95473071DFFE}" destId="{41FF3152-479B-4430-A229-486C443928EB}" srcOrd="0" destOrd="0" parTransId="{3941227E-17E7-4D1F-9C69-2D951CB5BFC0}" sibTransId="{558B4068-36D9-477C-B491-8B2B581F5EBE}"/>
    <dgm:cxn modelId="{4B39197D-9FDD-4E1F-8512-F71DA7BAE13F}" srcId="{F00159A3-16FD-4CCF-B089-95473071DFFE}" destId="{9BECBB9A-9117-43ED-814E-8274CF6C7A64}" srcOrd="1" destOrd="0" parTransId="{313A2169-B8E3-43F4-B5CD-6A16069013C9}" sibTransId="{A5319C48-C5F3-414F-AC1D-BB0A01D96DC5}"/>
    <dgm:cxn modelId="{5CB12EF6-A4AE-4DAE-A356-5EBA22401E59}" type="presParOf" srcId="{BD795CD7-F86C-46ED-B957-9B6B552E1842}" destId="{7BA2C2C3-4561-46D0-A446-8498DF875B3A}" srcOrd="0" destOrd="0" presId="urn:microsoft.com/office/officeart/2005/8/layout/hProcess9"/>
    <dgm:cxn modelId="{8A3AC88F-6A04-4271-92B8-29BA3B846C16}" type="presParOf" srcId="{BD795CD7-F86C-46ED-B957-9B6B552E1842}" destId="{06F4363A-8716-4338-A13A-8045B7EDD2DB}" srcOrd="1" destOrd="0" presId="urn:microsoft.com/office/officeart/2005/8/layout/hProcess9"/>
    <dgm:cxn modelId="{5738C4C1-A563-48BB-BC94-F929D847957D}" type="presParOf" srcId="{06F4363A-8716-4338-A13A-8045B7EDD2DB}" destId="{30E5F4ED-61F0-4979-8A4F-00D93DD575BC}" srcOrd="0" destOrd="0" presId="urn:microsoft.com/office/officeart/2005/8/layout/hProcess9"/>
    <dgm:cxn modelId="{3E6FFD69-3543-4EE9-9BC2-9A123C4C947A}" type="presParOf" srcId="{06F4363A-8716-4338-A13A-8045B7EDD2DB}" destId="{18A41F21-511B-4441-8024-A91E77B606E6}" srcOrd="1" destOrd="0" presId="urn:microsoft.com/office/officeart/2005/8/layout/hProcess9"/>
    <dgm:cxn modelId="{BFD9E0D8-75D7-4AE0-B706-7C261FC6B91A}" type="presParOf" srcId="{06F4363A-8716-4338-A13A-8045B7EDD2DB}" destId="{E4B53627-C7B8-40AA-9D68-EA0DA543D087}" srcOrd="2" destOrd="0" presId="urn:microsoft.com/office/officeart/2005/8/layout/hProcess9"/>
    <dgm:cxn modelId="{FEC26D02-D648-47E3-AFBF-5301A7160E73}" type="presParOf" srcId="{06F4363A-8716-4338-A13A-8045B7EDD2DB}" destId="{1007C79D-95C6-4D16-8017-920A7D4AD36A}" srcOrd="3" destOrd="0" presId="urn:microsoft.com/office/officeart/2005/8/layout/hProcess9"/>
    <dgm:cxn modelId="{810CA5AA-CD24-46FD-834F-C708570AEC69}" type="presParOf" srcId="{06F4363A-8716-4338-A13A-8045B7EDD2DB}" destId="{2CEFBF9F-E327-4278-9BC8-D5C8C1A842E2}"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55A828-B744-441E-A67D-CAF4ED473D70}" type="doc">
      <dgm:prSet loTypeId="urn:microsoft.com/office/officeart/2005/8/layout/chevron1" loCatId="process" qsTypeId="urn:microsoft.com/office/officeart/2005/8/quickstyle/simple1" qsCatId="simple" csTypeId="urn:microsoft.com/office/officeart/2005/8/colors/accent2_3" csCatId="accent2" phldr="1"/>
      <dgm:spPr/>
    </dgm:pt>
    <dgm:pt modelId="{5D66287F-31F9-4BA9-ACFA-9B829524B651}">
      <dgm:prSet phldrT="[Texte]"/>
      <dgm:spPr/>
      <dgm:t>
        <a:bodyPr/>
        <a:lstStyle/>
        <a:p>
          <a:r>
            <a:rPr lang="fr-FR" dirty="0" smtClean="0"/>
            <a:t>Audit préliminaire</a:t>
          </a:r>
          <a:endParaRPr lang="fr-FR" dirty="0"/>
        </a:p>
      </dgm:t>
    </dgm:pt>
    <dgm:pt modelId="{753A65B1-B5A5-4406-B1AA-3C0EB959BBD7}" type="parTrans" cxnId="{13B4124B-2761-4F0D-B1E2-161C36C2403D}">
      <dgm:prSet/>
      <dgm:spPr/>
      <dgm:t>
        <a:bodyPr/>
        <a:lstStyle/>
        <a:p>
          <a:endParaRPr lang="fr-FR"/>
        </a:p>
      </dgm:t>
    </dgm:pt>
    <dgm:pt modelId="{E5520F0F-F8E4-400B-B82D-271F23005FDE}" type="sibTrans" cxnId="{13B4124B-2761-4F0D-B1E2-161C36C2403D}">
      <dgm:prSet/>
      <dgm:spPr/>
      <dgm:t>
        <a:bodyPr/>
        <a:lstStyle/>
        <a:p>
          <a:endParaRPr lang="fr-FR"/>
        </a:p>
      </dgm:t>
    </dgm:pt>
    <dgm:pt modelId="{CFFE34C5-99E7-4F3D-B055-9C917EFE7521}">
      <dgm:prSet phldrT="[Texte]"/>
      <dgm:spPr/>
      <dgm:t>
        <a:bodyPr/>
        <a:lstStyle/>
        <a:p>
          <a:r>
            <a:rPr lang="fr-FR" dirty="0" smtClean="0"/>
            <a:t>Audit approfondi</a:t>
          </a:r>
          <a:endParaRPr lang="fr-FR" dirty="0"/>
        </a:p>
      </dgm:t>
    </dgm:pt>
    <dgm:pt modelId="{C2D6FA81-EFD0-4648-B33C-0649585A8F41}" type="parTrans" cxnId="{C75E4B9F-2D6D-4C9F-93D7-B8B708AAEF82}">
      <dgm:prSet/>
      <dgm:spPr/>
      <dgm:t>
        <a:bodyPr/>
        <a:lstStyle/>
        <a:p>
          <a:endParaRPr lang="fr-FR"/>
        </a:p>
      </dgm:t>
    </dgm:pt>
    <dgm:pt modelId="{40A2027A-8847-4F28-9145-2C0855A602AB}" type="sibTrans" cxnId="{C75E4B9F-2D6D-4C9F-93D7-B8B708AAEF82}">
      <dgm:prSet/>
      <dgm:spPr/>
      <dgm:t>
        <a:bodyPr/>
        <a:lstStyle/>
        <a:p>
          <a:endParaRPr lang="fr-FR"/>
        </a:p>
      </dgm:t>
    </dgm:pt>
    <dgm:pt modelId="{8FC506BC-348A-4203-A365-B492C5B564E0}">
      <dgm:prSet phldrT="[Texte]"/>
      <dgm:spPr/>
      <dgm:t>
        <a:bodyPr/>
        <a:lstStyle/>
        <a:p>
          <a:r>
            <a:rPr lang="fr-FR" dirty="0" err="1" smtClean="0"/>
            <a:t>SMEn</a:t>
          </a:r>
          <a:endParaRPr lang="fr-FR" dirty="0"/>
        </a:p>
      </dgm:t>
    </dgm:pt>
    <dgm:pt modelId="{93E6E3C3-9BA8-4CB6-B303-BCD9AAFE8544}" type="parTrans" cxnId="{204FE345-5985-4D34-9C55-0751F9293EC0}">
      <dgm:prSet/>
      <dgm:spPr/>
      <dgm:t>
        <a:bodyPr/>
        <a:lstStyle/>
        <a:p>
          <a:endParaRPr lang="fr-FR"/>
        </a:p>
      </dgm:t>
    </dgm:pt>
    <dgm:pt modelId="{DCCE543C-1A2F-4775-853D-F1A7C2488ED6}" type="sibTrans" cxnId="{204FE345-5985-4D34-9C55-0751F9293EC0}">
      <dgm:prSet/>
      <dgm:spPr/>
      <dgm:t>
        <a:bodyPr/>
        <a:lstStyle/>
        <a:p>
          <a:endParaRPr lang="fr-FR"/>
        </a:p>
      </dgm:t>
    </dgm:pt>
    <dgm:pt modelId="{52D882E2-D1D2-4C86-8E2B-EAA70F9AC047}" type="pres">
      <dgm:prSet presAssocID="{EC55A828-B744-441E-A67D-CAF4ED473D70}" presName="Name0" presStyleCnt="0">
        <dgm:presLayoutVars>
          <dgm:dir/>
          <dgm:animLvl val="lvl"/>
          <dgm:resizeHandles val="exact"/>
        </dgm:presLayoutVars>
      </dgm:prSet>
      <dgm:spPr/>
    </dgm:pt>
    <dgm:pt modelId="{F356690A-DCCE-408A-B1CC-2980AFD3C1A6}" type="pres">
      <dgm:prSet presAssocID="{5D66287F-31F9-4BA9-ACFA-9B829524B651}" presName="parTxOnly" presStyleLbl="node1" presStyleIdx="0" presStyleCnt="3">
        <dgm:presLayoutVars>
          <dgm:chMax val="0"/>
          <dgm:chPref val="0"/>
          <dgm:bulletEnabled val="1"/>
        </dgm:presLayoutVars>
      </dgm:prSet>
      <dgm:spPr/>
      <dgm:t>
        <a:bodyPr/>
        <a:lstStyle/>
        <a:p>
          <a:endParaRPr lang="fr-FR"/>
        </a:p>
      </dgm:t>
    </dgm:pt>
    <dgm:pt modelId="{CCEA3B6B-C330-4B9D-A111-CEC87A753C3F}" type="pres">
      <dgm:prSet presAssocID="{E5520F0F-F8E4-400B-B82D-271F23005FDE}" presName="parTxOnlySpace" presStyleCnt="0"/>
      <dgm:spPr/>
    </dgm:pt>
    <dgm:pt modelId="{AE0D3180-CFB6-4792-BC9E-3A1CF154A694}" type="pres">
      <dgm:prSet presAssocID="{CFFE34C5-99E7-4F3D-B055-9C917EFE7521}" presName="parTxOnly" presStyleLbl="node1" presStyleIdx="1" presStyleCnt="3">
        <dgm:presLayoutVars>
          <dgm:chMax val="0"/>
          <dgm:chPref val="0"/>
          <dgm:bulletEnabled val="1"/>
        </dgm:presLayoutVars>
      </dgm:prSet>
      <dgm:spPr/>
      <dgm:t>
        <a:bodyPr/>
        <a:lstStyle/>
        <a:p>
          <a:endParaRPr lang="fr-FR"/>
        </a:p>
      </dgm:t>
    </dgm:pt>
    <dgm:pt modelId="{87B188B0-6265-4E95-B020-6224C6EDEB79}" type="pres">
      <dgm:prSet presAssocID="{40A2027A-8847-4F28-9145-2C0855A602AB}" presName="parTxOnlySpace" presStyleCnt="0"/>
      <dgm:spPr/>
    </dgm:pt>
    <dgm:pt modelId="{971CAC10-D3BB-40B4-B534-FCD30EB4B229}" type="pres">
      <dgm:prSet presAssocID="{8FC506BC-348A-4203-A365-B492C5B564E0}" presName="parTxOnly" presStyleLbl="node1" presStyleIdx="2" presStyleCnt="3">
        <dgm:presLayoutVars>
          <dgm:chMax val="0"/>
          <dgm:chPref val="0"/>
          <dgm:bulletEnabled val="1"/>
        </dgm:presLayoutVars>
      </dgm:prSet>
      <dgm:spPr/>
      <dgm:t>
        <a:bodyPr/>
        <a:lstStyle/>
        <a:p>
          <a:endParaRPr lang="fr-FR"/>
        </a:p>
      </dgm:t>
    </dgm:pt>
  </dgm:ptLst>
  <dgm:cxnLst>
    <dgm:cxn modelId="{0E41EBE7-500A-4079-9529-BEDA1916A752}" type="presOf" srcId="{CFFE34C5-99E7-4F3D-B055-9C917EFE7521}" destId="{AE0D3180-CFB6-4792-BC9E-3A1CF154A694}" srcOrd="0" destOrd="0" presId="urn:microsoft.com/office/officeart/2005/8/layout/chevron1"/>
    <dgm:cxn modelId="{F2C336DE-3EF1-4A47-A368-761D01AC0909}" type="presOf" srcId="{5D66287F-31F9-4BA9-ACFA-9B829524B651}" destId="{F356690A-DCCE-408A-B1CC-2980AFD3C1A6}" srcOrd="0" destOrd="0" presId="urn:microsoft.com/office/officeart/2005/8/layout/chevron1"/>
    <dgm:cxn modelId="{2BF6EA3B-C2AD-4D9C-9C6E-AF62E868FBFB}" type="presOf" srcId="{8FC506BC-348A-4203-A365-B492C5B564E0}" destId="{971CAC10-D3BB-40B4-B534-FCD30EB4B229}" srcOrd="0" destOrd="0" presId="urn:microsoft.com/office/officeart/2005/8/layout/chevron1"/>
    <dgm:cxn modelId="{204FE345-5985-4D34-9C55-0751F9293EC0}" srcId="{EC55A828-B744-441E-A67D-CAF4ED473D70}" destId="{8FC506BC-348A-4203-A365-B492C5B564E0}" srcOrd="2" destOrd="0" parTransId="{93E6E3C3-9BA8-4CB6-B303-BCD9AAFE8544}" sibTransId="{DCCE543C-1A2F-4775-853D-F1A7C2488ED6}"/>
    <dgm:cxn modelId="{BFDB8539-FDDC-47B1-B312-E9BD79BE8DB1}" type="presOf" srcId="{EC55A828-B744-441E-A67D-CAF4ED473D70}" destId="{52D882E2-D1D2-4C86-8E2B-EAA70F9AC047}" srcOrd="0" destOrd="0" presId="urn:microsoft.com/office/officeart/2005/8/layout/chevron1"/>
    <dgm:cxn modelId="{13B4124B-2761-4F0D-B1E2-161C36C2403D}" srcId="{EC55A828-B744-441E-A67D-CAF4ED473D70}" destId="{5D66287F-31F9-4BA9-ACFA-9B829524B651}" srcOrd="0" destOrd="0" parTransId="{753A65B1-B5A5-4406-B1AA-3C0EB959BBD7}" sibTransId="{E5520F0F-F8E4-400B-B82D-271F23005FDE}"/>
    <dgm:cxn modelId="{C75E4B9F-2D6D-4C9F-93D7-B8B708AAEF82}" srcId="{EC55A828-B744-441E-A67D-CAF4ED473D70}" destId="{CFFE34C5-99E7-4F3D-B055-9C917EFE7521}" srcOrd="1" destOrd="0" parTransId="{C2D6FA81-EFD0-4648-B33C-0649585A8F41}" sibTransId="{40A2027A-8847-4F28-9145-2C0855A602AB}"/>
    <dgm:cxn modelId="{0B213B43-A224-4C4A-800C-4082AA5A854F}" type="presParOf" srcId="{52D882E2-D1D2-4C86-8E2B-EAA70F9AC047}" destId="{F356690A-DCCE-408A-B1CC-2980AFD3C1A6}" srcOrd="0" destOrd="0" presId="urn:microsoft.com/office/officeart/2005/8/layout/chevron1"/>
    <dgm:cxn modelId="{1D8E1D11-4C29-4A96-A449-46658F1C449F}" type="presParOf" srcId="{52D882E2-D1D2-4C86-8E2B-EAA70F9AC047}" destId="{CCEA3B6B-C330-4B9D-A111-CEC87A753C3F}" srcOrd="1" destOrd="0" presId="urn:microsoft.com/office/officeart/2005/8/layout/chevron1"/>
    <dgm:cxn modelId="{FAF91A20-4BC2-47C1-B58D-BDA574F23C91}" type="presParOf" srcId="{52D882E2-D1D2-4C86-8E2B-EAA70F9AC047}" destId="{AE0D3180-CFB6-4792-BC9E-3A1CF154A694}" srcOrd="2" destOrd="0" presId="urn:microsoft.com/office/officeart/2005/8/layout/chevron1"/>
    <dgm:cxn modelId="{0DAB18EC-58FB-4DA0-BEE7-A4D6B5811E67}" type="presParOf" srcId="{52D882E2-D1D2-4C86-8E2B-EAA70F9AC047}" destId="{87B188B0-6265-4E95-B020-6224C6EDEB79}" srcOrd="3" destOrd="0" presId="urn:microsoft.com/office/officeart/2005/8/layout/chevron1"/>
    <dgm:cxn modelId="{464B5A76-A6A3-4456-8637-15F51BE0E78D}" type="presParOf" srcId="{52D882E2-D1D2-4C86-8E2B-EAA70F9AC047}" destId="{971CAC10-D3BB-40B4-B534-FCD30EB4B229}"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C55A828-B744-441E-A67D-CAF4ED473D70}" type="doc">
      <dgm:prSet loTypeId="urn:microsoft.com/office/officeart/2005/8/layout/chevron1" loCatId="process" qsTypeId="urn:microsoft.com/office/officeart/2005/8/quickstyle/simple1" qsCatId="simple" csTypeId="urn:microsoft.com/office/officeart/2005/8/colors/accent2_3" csCatId="accent2" phldr="1"/>
      <dgm:spPr/>
    </dgm:pt>
    <dgm:pt modelId="{5D66287F-31F9-4BA9-ACFA-9B829524B651}">
      <dgm:prSet phldrT="[Texte]"/>
      <dgm:spPr>
        <a:ln w="76200">
          <a:solidFill>
            <a:schemeClr val="bg1"/>
          </a:solidFill>
          <a:prstDash val="solid"/>
        </a:ln>
      </dgm:spPr>
      <dgm:t>
        <a:bodyPr/>
        <a:lstStyle/>
        <a:p>
          <a:r>
            <a:rPr lang="fr-FR" dirty="0" smtClean="0"/>
            <a:t>Audit préliminaire</a:t>
          </a:r>
          <a:endParaRPr lang="fr-FR" dirty="0"/>
        </a:p>
      </dgm:t>
    </dgm:pt>
    <dgm:pt modelId="{753A65B1-B5A5-4406-B1AA-3C0EB959BBD7}" type="parTrans" cxnId="{13B4124B-2761-4F0D-B1E2-161C36C2403D}">
      <dgm:prSet/>
      <dgm:spPr/>
      <dgm:t>
        <a:bodyPr/>
        <a:lstStyle/>
        <a:p>
          <a:endParaRPr lang="fr-FR"/>
        </a:p>
      </dgm:t>
    </dgm:pt>
    <dgm:pt modelId="{E5520F0F-F8E4-400B-B82D-271F23005FDE}" type="sibTrans" cxnId="{13B4124B-2761-4F0D-B1E2-161C36C2403D}">
      <dgm:prSet/>
      <dgm:spPr/>
      <dgm:t>
        <a:bodyPr/>
        <a:lstStyle/>
        <a:p>
          <a:endParaRPr lang="fr-FR"/>
        </a:p>
      </dgm:t>
    </dgm:pt>
    <dgm:pt modelId="{CFFE34C5-99E7-4F3D-B055-9C917EFE7521}">
      <dgm:prSet phldrT="[Texte]"/>
      <dgm:spPr>
        <a:ln w="76200">
          <a:solidFill>
            <a:schemeClr val="bg1"/>
          </a:solidFill>
          <a:prstDash val="solid"/>
        </a:ln>
      </dgm:spPr>
      <dgm:t>
        <a:bodyPr/>
        <a:lstStyle/>
        <a:p>
          <a:r>
            <a:rPr lang="fr-FR" dirty="0" smtClean="0"/>
            <a:t>Audit approfondi</a:t>
          </a:r>
          <a:endParaRPr lang="fr-FR" dirty="0"/>
        </a:p>
      </dgm:t>
    </dgm:pt>
    <dgm:pt modelId="{C2D6FA81-EFD0-4648-B33C-0649585A8F41}" type="parTrans" cxnId="{C75E4B9F-2D6D-4C9F-93D7-B8B708AAEF82}">
      <dgm:prSet/>
      <dgm:spPr/>
      <dgm:t>
        <a:bodyPr/>
        <a:lstStyle/>
        <a:p>
          <a:endParaRPr lang="fr-FR"/>
        </a:p>
      </dgm:t>
    </dgm:pt>
    <dgm:pt modelId="{40A2027A-8847-4F28-9145-2C0855A602AB}" type="sibTrans" cxnId="{C75E4B9F-2D6D-4C9F-93D7-B8B708AAEF82}">
      <dgm:prSet/>
      <dgm:spPr/>
      <dgm:t>
        <a:bodyPr/>
        <a:lstStyle/>
        <a:p>
          <a:endParaRPr lang="fr-FR"/>
        </a:p>
      </dgm:t>
    </dgm:pt>
    <dgm:pt modelId="{8FC506BC-348A-4203-A365-B492C5B564E0}">
      <dgm:prSet phldrT="[Texte]"/>
      <dgm:spPr>
        <a:ln w="76200">
          <a:solidFill>
            <a:srgbClr val="FF0000"/>
          </a:solidFill>
          <a:prstDash val="lgDash"/>
        </a:ln>
      </dgm:spPr>
      <dgm:t>
        <a:bodyPr/>
        <a:lstStyle/>
        <a:p>
          <a:r>
            <a:rPr lang="fr-FR" dirty="0" err="1" smtClean="0"/>
            <a:t>SMEn</a:t>
          </a:r>
          <a:endParaRPr lang="fr-FR" dirty="0"/>
        </a:p>
      </dgm:t>
    </dgm:pt>
    <dgm:pt modelId="{93E6E3C3-9BA8-4CB6-B303-BCD9AAFE8544}" type="parTrans" cxnId="{204FE345-5985-4D34-9C55-0751F9293EC0}">
      <dgm:prSet/>
      <dgm:spPr/>
      <dgm:t>
        <a:bodyPr/>
        <a:lstStyle/>
        <a:p>
          <a:endParaRPr lang="fr-FR"/>
        </a:p>
      </dgm:t>
    </dgm:pt>
    <dgm:pt modelId="{DCCE543C-1A2F-4775-853D-F1A7C2488ED6}" type="sibTrans" cxnId="{204FE345-5985-4D34-9C55-0751F9293EC0}">
      <dgm:prSet/>
      <dgm:spPr/>
      <dgm:t>
        <a:bodyPr/>
        <a:lstStyle/>
        <a:p>
          <a:endParaRPr lang="fr-FR"/>
        </a:p>
      </dgm:t>
    </dgm:pt>
    <dgm:pt modelId="{52D882E2-D1D2-4C86-8E2B-EAA70F9AC047}" type="pres">
      <dgm:prSet presAssocID="{EC55A828-B744-441E-A67D-CAF4ED473D70}" presName="Name0" presStyleCnt="0">
        <dgm:presLayoutVars>
          <dgm:dir/>
          <dgm:animLvl val="lvl"/>
          <dgm:resizeHandles val="exact"/>
        </dgm:presLayoutVars>
      </dgm:prSet>
      <dgm:spPr/>
    </dgm:pt>
    <dgm:pt modelId="{F356690A-DCCE-408A-B1CC-2980AFD3C1A6}" type="pres">
      <dgm:prSet presAssocID="{5D66287F-31F9-4BA9-ACFA-9B829524B651}" presName="parTxOnly" presStyleLbl="node1" presStyleIdx="0" presStyleCnt="3">
        <dgm:presLayoutVars>
          <dgm:chMax val="0"/>
          <dgm:chPref val="0"/>
          <dgm:bulletEnabled val="1"/>
        </dgm:presLayoutVars>
      </dgm:prSet>
      <dgm:spPr/>
      <dgm:t>
        <a:bodyPr/>
        <a:lstStyle/>
        <a:p>
          <a:endParaRPr lang="fr-FR"/>
        </a:p>
      </dgm:t>
    </dgm:pt>
    <dgm:pt modelId="{CCEA3B6B-C330-4B9D-A111-CEC87A753C3F}" type="pres">
      <dgm:prSet presAssocID="{E5520F0F-F8E4-400B-B82D-271F23005FDE}" presName="parTxOnlySpace" presStyleCnt="0"/>
      <dgm:spPr/>
    </dgm:pt>
    <dgm:pt modelId="{AE0D3180-CFB6-4792-BC9E-3A1CF154A694}" type="pres">
      <dgm:prSet presAssocID="{CFFE34C5-99E7-4F3D-B055-9C917EFE7521}" presName="parTxOnly" presStyleLbl="node1" presStyleIdx="1" presStyleCnt="3">
        <dgm:presLayoutVars>
          <dgm:chMax val="0"/>
          <dgm:chPref val="0"/>
          <dgm:bulletEnabled val="1"/>
        </dgm:presLayoutVars>
      </dgm:prSet>
      <dgm:spPr/>
      <dgm:t>
        <a:bodyPr/>
        <a:lstStyle/>
        <a:p>
          <a:endParaRPr lang="fr-FR"/>
        </a:p>
      </dgm:t>
    </dgm:pt>
    <dgm:pt modelId="{87B188B0-6265-4E95-B020-6224C6EDEB79}" type="pres">
      <dgm:prSet presAssocID="{40A2027A-8847-4F28-9145-2C0855A602AB}" presName="parTxOnlySpace" presStyleCnt="0"/>
      <dgm:spPr/>
    </dgm:pt>
    <dgm:pt modelId="{971CAC10-D3BB-40B4-B534-FCD30EB4B229}" type="pres">
      <dgm:prSet presAssocID="{8FC506BC-348A-4203-A365-B492C5B564E0}" presName="parTxOnly" presStyleLbl="node1" presStyleIdx="2" presStyleCnt="3">
        <dgm:presLayoutVars>
          <dgm:chMax val="0"/>
          <dgm:chPref val="0"/>
          <dgm:bulletEnabled val="1"/>
        </dgm:presLayoutVars>
      </dgm:prSet>
      <dgm:spPr/>
      <dgm:t>
        <a:bodyPr/>
        <a:lstStyle/>
        <a:p>
          <a:endParaRPr lang="fr-FR"/>
        </a:p>
      </dgm:t>
    </dgm:pt>
  </dgm:ptLst>
  <dgm:cxnLst>
    <dgm:cxn modelId="{BD384BF8-D5D9-4506-A723-E4564EC827CF}" type="presOf" srcId="{8FC506BC-348A-4203-A365-B492C5B564E0}" destId="{971CAC10-D3BB-40B4-B534-FCD30EB4B229}" srcOrd="0" destOrd="0" presId="urn:microsoft.com/office/officeart/2005/8/layout/chevron1"/>
    <dgm:cxn modelId="{204FE345-5985-4D34-9C55-0751F9293EC0}" srcId="{EC55A828-B744-441E-A67D-CAF4ED473D70}" destId="{8FC506BC-348A-4203-A365-B492C5B564E0}" srcOrd="2" destOrd="0" parTransId="{93E6E3C3-9BA8-4CB6-B303-BCD9AAFE8544}" sibTransId="{DCCE543C-1A2F-4775-853D-F1A7C2488ED6}"/>
    <dgm:cxn modelId="{BFBDCD95-41D6-490F-B0E7-D9A4EC728FF7}" type="presOf" srcId="{5D66287F-31F9-4BA9-ACFA-9B829524B651}" destId="{F356690A-DCCE-408A-B1CC-2980AFD3C1A6}" srcOrd="0" destOrd="0" presId="urn:microsoft.com/office/officeart/2005/8/layout/chevron1"/>
    <dgm:cxn modelId="{13B4124B-2761-4F0D-B1E2-161C36C2403D}" srcId="{EC55A828-B744-441E-A67D-CAF4ED473D70}" destId="{5D66287F-31F9-4BA9-ACFA-9B829524B651}" srcOrd="0" destOrd="0" parTransId="{753A65B1-B5A5-4406-B1AA-3C0EB959BBD7}" sibTransId="{E5520F0F-F8E4-400B-B82D-271F23005FDE}"/>
    <dgm:cxn modelId="{2A4CB8CB-AC80-468A-90A0-090F2D1B3479}" type="presOf" srcId="{CFFE34C5-99E7-4F3D-B055-9C917EFE7521}" destId="{AE0D3180-CFB6-4792-BC9E-3A1CF154A694}" srcOrd="0" destOrd="0" presId="urn:microsoft.com/office/officeart/2005/8/layout/chevron1"/>
    <dgm:cxn modelId="{446CB77E-4061-4105-95F1-A86702215317}" type="presOf" srcId="{EC55A828-B744-441E-A67D-CAF4ED473D70}" destId="{52D882E2-D1D2-4C86-8E2B-EAA70F9AC047}" srcOrd="0" destOrd="0" presId="urn:microsoft.com/office/officeart/2005/8/layout/chevron1"/>
    <dgm:cxn modelId="{C75E4B9F-2D6D-4C9F-93D7-B8B708AAEF82}" srcId="{EC55A828-B744-441E-A67D-CAF4ED473D70}" destId="{CFFE34C5-99E7-4F3D-B055-9C917EFE7521}" srcOrd="1" destOrd="0" parTransId="{C2D6FA81-EFD0-4648-B33C-0649585A8F41}" sibTransId="{40A2027A-8847-4F28-9145-2C0855A602AB}"/>
    <dgm:cxn modelId="{DAB091AB-D2C8-4D6E-BAA7-EDD40B4F5541}" type="presParOf" srcId="{52D882E2-D1D2-4C86-8E2B-EAA70F9AC047}" destId="{F356690A-DCCE-408A-B1CC-2980AFD3C1A6}" srcOrd="0" destOrd="0" presId="urn:microsoft.com/office/officeart/2005/8/layout/chevron1"/>
    <dgm:cxn modelId="{80567661-C55F-43F5-BDBC-E4A317818073}" type="presParOf" srcId="{52D882E2-D1D2-4C86-8E2B-EAA70F9AC047}" destId="{CCEA3B6B-C330-4B9D-A111-CEC87A753C3F}" srcOrd="1" destOrd="0" presId="urn:microsoft.com/office/officeart/2005/8/layout/chevron1"/>
    <dgm:cxn modelId="{DD4FB533-E4E5-4A77-9023-D4A9D8EB464E}" type="presParOf" srcId="{52D882E2-D1D2-4C86-8E2B-EAA70F9AC047}" destId="{AE0D3180-CFB6-4792-BC9E-3A1CF154A694}" srcOrd="2" destOrd="0" presId="urn:microsoft.com/office/officeart/2005/8/layout/chevron1"/>
    <dgm:cxn modelId="{9592F670-861B-476B-88AC-51CABF3D8094}" type="presParOf" srcId="{52D882E2-D1D2-4C86-8E2B-EAA70F9AC047}" destId="{87B188B0-6265-4E95-B020-6224C6EDEB79}" srcOrd="3" destOrd="0" presId="urn:microsoft.com/office/officeart/2005/8/layout/chevron1"/>
    <dgm:cxn modelId="{078F7F6B-9319-44EF-901D-313D2E88ED4E}" type="presParOf" srcId="{52D882E2-D1D2-4C86-8E2B-EAA70F9AC047}" destId="{971CAC10-D3BB-40B4-B534-FCD30EB4B229}" srcOrd="4"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EBE2EF6-9D75-4F83-8783-8AA20DD307DA}" type="doc">
      <dgm:prSet loTypeId="urn:microsoft.com/office/officeart/2005/8/layout/hProcess9" loCatId="process" qsTypeId="urn:microsoft.com/office/officeart/2005/8/quickstyle/simple1" qsCatId="simple" csTypeId="urn:microsoft.com/office/officeart/2005/8/colors/accent1_2" csCatId="accent1" phldr="1"/>
      <dgm:spPr/>
    </dgm:pt>
    <dgm:pt modelId="{5FF77822-8013-449F-9550-CE721F46DD46}">
      <dgm:prSet phldrT="[Texte]"/>
      <dgm:spPr>
        <a:solidFill>
          <a:schemeClr val="accent2">
            <a:lumMod val="40000"/>
            <a:lumOff val="60000"/>
          </a:schemeClr>
        </a:solidFill>
      </dgm:spPr>
      <dgm:t>
        <a:bodyPr/>
        <a:lstStyle/>
        <a:p>
          <a:r>
            <a:rPr lang="fr-FR" dirty="0" smtClean="0"/>
            <a:t>Pré diagnostic</a:t>
          </a:r>
        </a:p>
        <a:p>
          <a:r>
            <a:rPr lang="fr-FR" dirty="0" smtClean="0"/>
            <a:t>Rapport d’audit préliminaire</a:t>
          </a:r>
          <a:endParaRPr lang="fr-FR" dirty="0"/>
        </a:p>
      </dgm:t>
    </dgm:pt>
    <dgm:pt modelId="{0D25C639-B86C-474C-969E-E260EF325DA8}" type="parTrans" cxnId="{3063A527-1FAC-4E4D-B362-9687B351A421}">
      <dgm:prSet/>
      <dgm:spPr/>
      <dgm:t>
        <a:bodyPr/>
        <a:lstStyle/>
        <a:p>
          <a:endParaRPr lang="fr-FR"/>
        </a:p>
      </dgm:t>
    </dgm:pt>
    <dgm:pt modelId="{54C5E29F-42DB-4F11-A550-262BEFF97783}" type="sibTrans" cxnId="{3063A527-1FAC-4E4D-B362-9687B351A421}">
      <dgm:prSet/>
      <dgm:spPr/>
      <dgm:t>
        <a:bodyPr/>
        <a:lstStyle/>
        <a:p>
          <a:endParaRPr lang="fr-FR"/>
        </a:p>
      </dgm:t>
    </dgm:pt>
    <dgm:pt modelId="{A2603759-7CFA-4917-85B3-6500F6F0E432}" type="pres">
      <dgm:prSet presAssocID="{6EBE2EF6-9D75-4F83-8783-8AA20DD307DA}" presName="CompostProcess" presStyleCnt="0">
        <dgm:presLayoutVars>
          <dgm:dir/>
          <dgm:resizeHandles val="exact"/>
        </dgm:presLayoutVars>
      </dgm:prSet>
      <dgm:spPr/>
    </dgm:pt>
    <dgm:pt modelId="{69284E5D-B3C0-4627-8A58-FC807EBB2362}" type="pres">
      <dgm:prSet presAssocID="{6EBE2EF6-9D75-4F83-8783-8AA20DD307DA}" presName="arrow" presStyleLbl="bgShp" presStyleIdx="0" presStyleCnt="1"/>
      <dgm:spPr>
        <a:solidFill>
          <a:schemeClr val="accent2">
            <a:lumMod val="75000"/>
          </a:schemeClr>
        </a:solidFill>
      </dgm:spPr>
    </dgm:pt>
    <dgm:pt modelId="{370BA2B1-6FC8-4A67-981B-47D7E905CF42}" type="pres">
      <dgm:prSet presAssocID="{6EBE2EF6-9D75-4F83-8783-8AA20DD307DA}" presName="linearProcess" presStyleCnt="0"/>
      <dgm:spPr/>
    </dgm:pt>
    <dgm:pt modelId="{9E47BF07-82E2-4A72-ABE6-4DCF18479978}" type="pres">
      <dgm:prSet presAssocID="{5FF77822-8013-449F-9550-CE721F46DD46}" presName="textNode" presStyleLbl="node1" presStyleIdx="0" presStyleCnt="1" custScaleX="87784" custScaleY="97826" custLinFactNeighborX="-15844">
        <dgm:presLayoutVars>
          <dgm:bulletEnabled val="1"/>
        </dgm:presLayoutVars>
      </dgm:prSet>
      <dgm:spPr/>
      <dgm:t>
        <a:bodyPr/>
        <a:lstStyle/>
        <a:p>
          <a:endParaRPr lang="fr-FR"/>
        </a:p>
      </dgm:t>
    </dgm:pt>
  </dgm:ptLst>
  <dgm:cxnLst>
    <dgm:cxn modelId="{3063A527-1FAC-4E4D-B362-9687B351A421}" srcId="{6EBE2EF6-9D75-4F83-8783-8AA20DD307DA}" destId="{5FF77822-8013-449F-9550-CE721F46DD46}" srcOrd="0" destOrd="0" parTransId="{0D25C639-B86C-474C-969E-E260EF325DA8}" sibTransId="{54C5E29F-42DB-4F11-A550-262BEFF97783}"/>
    <dgm:cxn modelId="{0E9037A4-8647-44A7-9370-63C27451C4B8}" type="presOf" srcId="{5FF77822-8013-449F-9550-CE721F46DD46}" destId="{9E47BF07-82E2-4A72-ABE6-4DCF18479978}" srcOrd="0" destOrd="0" presId="urn:microsoft.com/office/officeart/2005/8/layout/hProcess9"/>
    <dgm:cxn modelId="{3580A859-096B-4F26-ABE3-FE36F5B2D607}" type="presOf" srcId="{6EBE2EF6-9D75-4F83-8783-8AA20DD307DA}" destId="{A2603759-7CFA-4917-85B3-6500F6F0E432}" srcOrd="0" destOrd="0" presId="urn:microsoft.com/office/officeart/2005/8/layout/hProcess9"/>
    <dgm:cxn modelId="{8B30891D-1445-4F7C-99C4-DDD21034D942}" type="presParOf" srcId="{A2603759-7CFA-4917-85B3-6500F6F0E432}" destId="{69284E5D-B3C0-4627-8A58-FC807EBB2362}" srcOrd="0" destOrd="0" presId="urn:microsoft.com/office/officeart/2005/8/layout/hProcess9"/>
    <dgm:cxn modelId="{2B85B870-D78F-4B9C-A378-BF29FA6685C1}" type="presParOf" srcId="{A2603759-7CFA-4917-85B3-6500F6F0E432}" destId="{370BA2B1-6FC8-4A67-981B-47D7E905CF42}" srcOrd="1" destOrd="0" presId="urn:microsoft.com/office/officeart/2005/8/layout/hProcess9"/>
    <dgm:cxn modelId="{E814569A-9AAE-45E7-B40F-2C1FE30AEB97}" type="presParOf" srcId="{370BA2B1-6FC8-4A67-981B-47D7E905CF42}" destId="{9E47BF07-82E2-4A72-ABE6-4DCF18479978}" srcOrd="0" destOrd="0" presId="urn:microsoft.com/office/officeart/2005/8/layout/hProcess9"/>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00159A3-16FD-4CCF-B089-95473071DFFE}" type="doc">
      <dgm:prSet loTypeId="urn:microsoft.com/office/officeart/2005/8/layout/hProcess9" loCatId="process" qsTypeId="urn:microsoft.com/office/officeart/2005/8/quickstyle/simple1" qsCatId="simple" csTypeId="urn:microsoft.com/office/officeart/2005/8/colors/accent2_3" csCatId="accent2" phldr="1"/>
      <dgm:spPr/>
    </dgm:pt>
    <dgm:pt modelId="{1EB4EB6B-B9D3-43D4-9715-DACAE2FE2039}">
      <dgm:prSet phldrT="[Texte]"/>
      <dgm:spPr/>
      <dgm:t>
        <a:bodyPr/>
        <a:lstStyle/>
        <a:p>
          <a:r>
            <a:rPr lang="fr-FR" dirty="0" smtClean="0"/>
            <a:t>Campagne de mesure</a:t>
          </a:r>
          <a:endParaRPr lang="fr-FR" dirty="0"/>
        </a:p>
      </dgm:t>
    </dgm:pt>
    <dgm:pt modelId="{1DE21336-F2A9-4A49-B87B-95944C25D657}" type="parTrans" cxnId="{19B2F746-A5F4-40F2-9116-DF5642227E86}">
      <dgm:prSet/>
      <dgm:spPr/>
      <dgm:t>
        <a:bodyPr/>
        <a:lstStyle/>
        <a:p>
          <a:endParaRPr lang="fr-FR"/>
        </a:p>
      </dgm:t>
    </dgm:pt>
    <dgm:pt modelId="{2EF97238-00D2-4828-A985-3FB9F9B68106}" type="sibTrans" cxnId="{19B2F746-A5F4-40F2-9116-DF5642227E86}">
      <dgm:prSet/>
      <dgm:spPr/>
      <dgm:t>
        <a:bodyPr/>
        <a:lstStyle/>
        <a:p>
          <a:endParaRPr lang="fr-FR"/>
        </a:p>
      </dgm:t>
    </dgm:pt>
    <dgm:pt modelId="{41FF3152-479B-4430-A229-486C443928EB}">
      <dgm:prSet phldrT="[Texte]"/>
      <dgm:spPr/>
      <dgm:t>
        <a:bodyPr/>
        <a:lstStyle/>
        <a:p>
          <a:r>
            <a:rPr lang="fr-FR" dirty="0" smtClean="0"/>
            <a:t>Analyse détaillée</a:t>
          </a:r>
          <a:endParaRPr lang="fr-FR" dirty="0"/>
        </a:p>
      </dgm:t>
    </dgm:pt>
    <dgm:pt modelId="{3941227E-17E7-4D1F-9C69-2D951CB5BFC0}" type="parTrans" cxnId="{ABB8EF78-387D-476F-8E93-74DA098A2578}">
      <dgm:prSet/>
      <dgm:spPr/>
      <dgm:t>
        <a:bodyPr/>
        <a:lstStyle/>
        <a:p>
          <a:endParaRPr lang="fr-FR"/>
        </a:p>
      </dgm:t>
    </dgm:pt>
    <dgm:pt modelId="{558B4068-36D9-477C-B491-8B2B581F5EBE}" type="sibTrans" cxnId="{ABB8EF78-387D-476F-8E93-74DA098A2578}">
      <dgm:prSet/>
      <dgm:spPr/>
      <dgm:t>
        <a:bodyPr/>
        <a:lstStyle/>
        <a:p>
          <a:endParaRPr lang="fr-FR"/>
        </a:p>
      </dgm:t>
    </dgm:pt>
    <dgm:pt modelId="{14713062-18DB-4163-8828-911CD0C8E936}">
      <dgm:prSet phldrT="[Texte]"/>
      <dgm:spPr/>
      <dgm:t>
        <a:bodyPr/>
        <a:lstStyle/>
        <a:p>
          <a:r>
            <a:rPr lang="fr-FR" dirty="0" smtClean="0"/>
            <a:t>Rapport d’audit</a:t>
          </a:r>
          <a:endParaRPr lang="fr-FR" dirty="0"/>
        </a:p>
      </dgm:t>
    </dgm:pt>
    <dgm:pt modelId="{1E59E5C8-8671-4CD6-8727-B3ED5622A21F}" type="parTrans" cxnId="{9A52E811-451B-4159-A11C-18FAA6AC7BF3}">
      <dgm:prSet/>
      <dgm:spPr/>
      <dgm:t>
        <a:bodyPr/>
        <a:lstStyle/>
        <a:p>
          <a:endParaRPr lang="fr-FR"/>
        </a:p>
      </dgm:t>
    </dgm:pt>
    <dgm:pt modelId="{C2A2E714-3151-4313-A4AE-C161C70DE1E6}" type="sibTrans" cxnId="{9A52E811-451B-4159-A11C-18FAA6AC7BF3}">
      <dgm:prSet/>
      <dgm:spPr/>
      <dgm:t>
        <a:bodyPr/>
        <a:lstStyle/>
        <a:p>
          <a:endParaRPr lang="fr-FR"/>
        </a:p>
      </dgm:t>
    </dgm:pt>
    <dgm:pt modelId="{BD795CD7-F86C-46ED-B957-9B6B552E1842}" type="pres">
      <dgm:prSet presAssocID="{F00159A3-16FD-4CCF-B089-95473071DFFE}" presName="CompostProcess" presStyleCnt="0">
        <dgm:presLayoutVars>
          <dgm:dir/>
          <dgm:resizeHandles val="exact"/>
        </dgm:presLayoutVars>
      </dgm:prSet>
      <dgm:spPr/>
    </dgm:pt>
    <dgm:pt modelId="{7BA2C2C3-4561-46D0-A446-8498DF875B3A}" type="pres">
      <dgm:prSet presAssocID="{F00159A3-16FD-4CCF-B089-95473071DFFE}" presName="arrow" presStyleLbl="bgShp" presStyleIdx="0" presStyleCnt="1"/>
      <dgm:spPr>
        <a:solidFill>
          <a:schemeClr val="accent2">
            <a:lumMod val="60000"/>
            <a:lumOff val="40000"/>
          </a:schemeClr>
        </a:solidFill>
      </dgm:spPr>
    </dgm:pt>
    <dgm:pt modelId="{06F4363A-8716-4338-A13A-8045B7EDD2DB}" type="pres">
      <dgm:prSet presAssocID="{F00159A3-16FD-4CCF-B089-95473071DFFE}" presName="linearProcess" presStyleCnt="0"/>
      <dgm:spPr/>
    </dgm:pt>
    <dgm:pt modelId="{F1D6F0AC-B8B5-4519-A198-150B84BD9E86}" type="pres">
      <dgm:prSet presAssocID="{1EB4EB6B-B9D3-43D4-9715-DACAE2FE2039}" presName="textNode" presStyleLbl="node1" presStyleIdx="0" presStyleCnt="3">
        <dgm:presLayoutVars>
          <dgm:bulletEnabled val="1"/>
        </dgm:presLayoutVars>
      </dgm:prSet>
      <dgm:spPr/>
      <dgm:t>
        <a:bodyPr/>
        <a:lstStyle/>
        <a:p>
          <a:endParaRPr lang="fr-FR"/>
        </a:p>
      </dgm:t>
    </dgm:pt>
    <dgm:pt modelId="{71D1B1BD-7A36-40F6-B00D-B6F3E4DF93C6}" type="pres">
      <dgm:prSet presAssocID="{2EF97238-00D2-4828-A985-3FB9F9B68106}" presName="sibTrans" presStyleCnt="0"/>
      <dgm:spPr/>
    </dgm:pt>
    <dgm:pt modelId="{30E5F4ED-61F0-4979-8A4F-00D93DD575BC}" type="pres">
      <dgm:prSet presAssocID="{41FF3152-479B-4430-A229-486C443928EB}" presName="textNode" presStyleLbl="node1" presStyleIdx="1" presStyleCnt="3">
        <dgm:presLayoutVars>
          <dgm:bulletEnabled val="1"/>
        </dgm:presLayoutVars>
      </dgm:prSet>
      <dgm:spPr/>
      <dgm:t>
        <a:bodyPr/>
        <a:lstStyle/>
        <a:p>
          <a:endParaRPr lang="fr-FR"/>
        </a:p>
      </dgm:t>
    </dgm:pt>
    <dgm:pt modelId="{18A41F21-511B-4441-8024-A91E77B606E6}" type="pres">
      <dgm:prSet presAssocID="{558B4068-36D9-477C-B491-8B2B581F5EBE}" presName="sibTrans" presStyleCnt="0"/>
      <dgm:spPr/>
    </dgm:pt>
    <dgm:pt modelId="{2CEFBF9F-E327-4278-9BC8-D5C8C1A842E2}" type="pres">
      <dgm:prSet presAssocID="{14713062-18DB-4163-8828-911CD0C8E936}" presName="textNode" presStyleLbl="node1" presStyleIdx="2" presStyleCnt="3">
        <dgm:presLayoutVars>
          <dgm:bulletEnabled val="1"/>
        </dgm:presLayoutVars>
      </dgm:prSet>
      <dgm:spPr/>
      <dgm:t>
        <a:bodyPr/>
        <a:lstStyle/>
        <a:p>
          <a:endParaRPr lang="fr-FR"/>
        </a:p>
      </dgm:t>
    </dgm:pt>
  </dgm:ptLst>
  <dgm:cxnLst>
    <dgm:cxn modelId="{1156A983-BBBA-475B-ADCD-A9873680CFD4}" type="presOf" srcId="{41FF3152-479B-4430-A229-486C443928EB}" destId="{30E5F4ED-61F0-4979-8A4F-00D93DD575BC}" srcOrd="0" destOrd="0" presId="urn:microsoft.com/office/officeart/2005/8/layout/hProcess9"/>
    <dgm:cxn modelId="{9A52E811-451B-4159-A11C-18FAA6AC7BF3}" srcId="{F00159A3-16FD-4CCF-B089-95473071DFFE}" destId="{14713062-18DB-4163-8828-911CD0C8E936}" srcOrd="2" destOrd="0" parTransId="{1E59E5C8-8671-4CD6-8727-B3ED5622A21F}" sibTransId="{C2A2E714-3151-4313-A4AE-C161C70DE1E6}"/>
    <dgm:cxn modelId="{ABB8EF78-387D-476F-8E93-74DA098A2578}" srcId="{F00159A3-16FD-4CCF-B089-95473071DFFE}" destId="{41FF3152-479B-4430-A229-486C443928EB}" srcOrd="1" destOrd="0" parTransId="{3941227E-17E7-4D1F-9C69-2D951CB5BFC0}" sibTransId="{558B4068-36D9-477C-B491-8B2B581F5EBE}"/>
    <dgm:cxn modelId="{19B2F746-A5F4-40F2-9116-DF5642227E86}" srcId="{F00159A3-16FD-4CCF-B089-95473071DFFE}" destId="{1EB4EB6B-B9D3-43D4-9715-DACAE2FE2039}" srcOrd="0" destOrd="0" parTransId="{1DE21336-F2A9-4A49-B87B-95944C25D657}" sibTransId="{2EF97238-00D2-4828-A985-3FB9F9B68106}"/>
    <dgm:cxn modelId="{CDCDF58C-1190-4C8C-B388-DA6D454E5685}" type="presOf" srcId="{1EB4EB6B-B9D3-43D4-9715-DACAE2FE2039}" destId="{F1D6F0AC-B8B5-4519-A198-150B84BD9E86}" srcOrd="0" destOrd="0" presId="urn:microsoft.com/office/officeart/2005/8/layout/hProcess9"/>
    <dgm:cxn modelId="{A95D9B6D-17EB-4CF0-A374-C00A8A3C7143}" type="presOf" srcId="{F00159A3-16FD-4CCF-B089-95473071DFFE}" destId="{BD795CD7-F86C-46ED-B957-9B6B552E1842}" srcOrd="0" destOrd="0" presId="urn:microsoft.com/office/officeart/2005/8/layout/hProcess9"/>
    <dgm:cxn modelId="{12F43FEA-0479-4914-A788-2AB1FA24FEB5}" type="presOf" srcId="{14713062-18DB-4163-8828-911CD0C8E936}" destId="{2CEFBF9F-E327-4278-9BC8-D5C8C1A842E2}" srcOrd="0" destOrd="0" presId="urn:microsoft.com/office/officeart/2005/8/layout/hProcess9"/>
    <dgm:cxn modelId="{570EC584-C06B-41DC-8594-791FFF222B0D}" type="presParOf" srcId="{BD795CD7-F86C-46ED-B957-9B6B552E1842}" destId="{7BA2C2C3-4561-46D0-A446-8498DF875B3A}" srcOrd="0" destOrd="0" presId="urn:microsoft.com/office/officeart/2005/8/layout/hProcess9"/>
    <dgm:cxn modelId="{0F318122-5EB1-4659-AE9F-B3C84CF9A789}" type="presParOf" srcId="{BD795CD7-F86C-46ED-B957-9B6B552E1842}" destId="{06F4363A-8716-4338-A13A-8045B7EDD2DB}" srcOrd="1" destOrd="0" presId="urn:microsoft.com/office/officeart/2005/8/layout/hProcess9"/>
    <dgm:cxn modelId="{75E20A61-A5BB-4457-9018-3CBDC78518A3}" type="presParOf" srcId="{06F4363A-8716-4338-A13A-8045B7EDD2DB}" destId="{F1D6F0AC-B8B5-4519-A198-150B84BD9E86}" srcOrd="0" destOrd="0" presId="urn:microsoft.com/office/officeart/2005/8/layout/hProcess9"/>
    <dgm:cxn modelId="{19D58CBD-013F-427D-93AE-68AAE591BE8C}" type="presParOf" srcId="{06F4363A-8716-4338-A13A-8045B7EDD2DB}" destId="{71D1B1BD-7A36-40F6-B00D-B6F3E4DF93C6}" srcOrd="1" destOrd="0" presId="urn:microsoft.com/office/officeart/2005/8/layout/hProcess9"/>
    <dgm:cxn modelId="{F08E8C72-DC7E-43F3-A0D6-307125F9F007}" type="presParOf" srcId="{06F4363A-8716-4338-A13A-8045B7EDD2DB}" destId="{30E5F4ED-61F0-4979-8A4F-00D93DD575BC}" srcOrd="2" destOrd="0" presId="urn:microsoft.com/office/officeart/2005/8/layout/hProcess9"/>
    <dgm:cxn modelId="{023A55B8-46DD-4522-A794-1818DB66C17D}" type="presParOf" srcId="{06F4363A-8716-4338-A13A-8045B7EDD2DB}" destId="{18A41F21-511B-4441-8024-A91E77B606E6}" srcOrd="3" destOrd="0" presId="urn:microsoft.com/office/officeart/2005/8/layout/hProcess9"/>
    <dgm:cxn modelId="{16B0340F-E362-4D61-97BF-B68CB242851A}" type="presParOf" srcId="{06F4363A-8716-4338-A13A-8045B7EDD2DB}" destId="{2CEFBF9F-E327-4278-9BC8-D5C8C1A842E2}" srcOrd="4" destOrd="0" presId="urn:microsoft.com/office/officeart/2005/8/layout/hProcess9"/>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00159A3-16FD-4CCF-B089-95473071DFFE}" type="doc">
      <dgm:prSet loTypeId="urn:microsoft.com/office/officeart/2005/8/layout/hProcess9" loCatId="process" qsTypeId="urn:microsoft.com/office/officeart/2005/8/quickstyle/simple1" qsCatId="simple" csTypeId="urn:microsoft.com/office/officeart/2005/8/colors/accent2_3" csCatId="accent2" phldr="1"/>
      <dgm:spPr/>
    </dgm:pt>
    <dgm:pt modelId="{41FF3152-479B-4430-A229-486C443928EB}">
      <dgm:prSet phldrT="[Texte]"/>
      <dgm:spPr/>
      <dgm:t>
        <a:bodyPr/>
        <a:lstStyle/>
        <a:p>
          <a:r>
            <a:rPr lang="fr-FR" dirty="0" smtClean="0"/>
            <a:t>Planification</a:t>
          </a:r>
          <a:endParaRPr lang="fr-FR" dirty="0"/>
        </a:p>
      </dgm:t>
    </dgm:pt>
    <dgm:pt modelId="{3941227E-17E7-4D1F-9C69-2D951CB5BFC0}" type="parTrans" cxnId="{ABB8EF78-387D-476F-8E93-74DA098A2578}">
      <dgm:prSet/>
      <dgm:spPr/>
      <dgm:t>
        <a:bodyPr/>
        <a:lstStyle/>
        <a:p>
          <a:endParaRPr lang="fr-FR"/>
        </a:p>
      </dgm:t>
    </dgm:pt>
    <dgm:pt modelId="{558B4068-36D9-477C-B491-8B2B581F5EBE}" type="sibTrans" cxnId="{ABB8EF78-387D-476F-8E93-74DA098A2578}">
      <dgm:prSet/>
      <dgm:spPr/>
      <dgm:t>
        <a:bodyPr/>
        <a:lstStyle/>
        <a:p>
          <a:endParaRPr lang="fr-FR"/>
        </a:p>
      </dgm:t>
    </dgm:pt>
    <dgm:pt modelId="{14713062-18DB-4163-8828-911CD0C8E936}">
      <dgm:prSet phldrT="[Texte]"/>
      <dgm:spPr/>
      <dgm:t>
        <a:bodyPr/>
        <a:lstStyle/>
        <a:p>
          <a:r>
            <a:rPr lang="fr-FR" dirty="0" smtClean="0"/>
            <a:t>Mis en œuvre</a:t>
          </a:r>
          <a:endParaRPr lang="fr-FR" dirty="0"/>
        </a:p>
      </dgm:t>
    </dgm:pt>
    <dgm:pt modelId="{1E59E5C8-8671-4CD6-8727-B3ED5622A21F}" type="parTrans" cxnId="{9A52E811-451B-4159-A11C-18FAA6AC7BF3}">
      <dgm:prSet/>
      <dgm:spPr/>
      <dgm:t>
        <a:bodyPr/>
        <a:lstStyle/>
        <a:p>
          <a:endParaRPr lang="fr-FR"/>
        </a:p>
      </dgm:t>
    </dgm:pt>
    <dgm:pt modelId="{C2A2E714-3151-4313-A4AE-C161C70DE1E6}" type="sibTrans" cxnId="{9A52E811-451B-4159-A11C-18FAA6AC7BF3}">
      <dgm:prSet/>
      <dgm:spPr/>
      <dgm:t>
        <a:bodyPr/>
        <a:lstStyle/>
        <a:p>
          <a:endParaRPr lang="fr-FR"/>
        </a:p>
      </dgm:t>
    </dgm:pt>
    <dgm:pt modelId="{5D6482B5-5410-49B4-8872-AABDDB727193}">
      <dgm:prSet phldrT="[Texte]"/>
      <dgm:spPr/>
      <dgm:t>
        <a:bodyPr/>
        <a:lstStyle/>
        <a:p>
          <a:r>
            <a:rPr lang="fr-FR" dirty="0" smtClean="0"/>
            <a:t>Surveillance &amp; mesure</a:t>
          </a:r>
          <a:endParaRPr lang="fr-FR" dirty="0"/>
        </a:p>
      </dgm:t>
    </dgm:pt>
    <dgm:pt modelId="{CD3A850E-2450-414D-8495-6104AFAF63F2}" type="parTrans" cxnId="{8D4FE3F3-8B96-4FCB-8320-BF8ADE783F15}">
      <dgm:prSet/>
      <dgm:spPr/>
      <dgm:t>
        <a:bodyPr/>
        <a:lstStyle/>
        <a:p>
          <a:endParaRPr lang="fr-FR"/>
        </a:p>
      </dgm:t>
    </dgm:pt>
    <dgm:pt modelId="{4F9939F5-FB01-4C50-A7BC-84BE0215AF4C}" type="sibTrans" cxnId="{8D4FE3F3-8B96-4FCB-8320-BF8ADE783F15}">
      <dgm:prSet/>
      <dgm:spPr/>
      <dgm:t>
        <a:bodyPr/>
        <a:lstStyle/>
        <a:p>
          <a:endParaRPr lang="fr-FR"/>
        </a:p>
      </dgm:t>
    </dgm:pt>
    <dgm:pt modelId="{BD795CD7-F86C-46ED-B957-9B6B552E1842}" type="pres">
      <dgm:prSet presAssocID="{F00159A3-16FD-4CCF-B089-95473071DFFE}" presName="CompostProcess" presStyleCnt="0">
        <dgm:presLayoutVars>
          <dgm:dir/>
          <dgm:resizeHandles val="exact"/>
        </dgm:presLayoutVars>
      </dgm:prSet>
      <dgm:spPr/>
    </dgm:pt>
    <dgm:pt modelId="{7BA2C2C3-4561-46D0-A446-8498DF875B3A}" type="pres">
      <dgm:prSet presAssocID="{F00159A3-16FD-4CCF-B089-95473071DFFE}" presName="arrow" presStyleLbl="bgShp" presStyleIdx="0" presStyleCnt="1"/>
      <dgm:spPr/>
    </dgm:pt>
    <dgm:pt modelId="{06F4363A-8716-4338-A13A-8045B7EDD2DB}" type="pres">
      <dgm:prSet presAssocID="{F00159A3-16FD-4CCF-B089-95473071DFFE}" presName="linearProcess" presStyleCnt="0"/>
      <dgm:spPr/>
    </dgm:pt>
    <dgm:pt modelId="{30E5F4ED-61F0-4979-8A4F-00D93DD575BC}" type="pres">
      <dgm:prSet presAssocID="{41FF3152-479B-4430-A229-486C443928EB}" presName="textNode" presStyleLbl="node1" presStyleIdx="0" presStyleCnt="3">
        <dgm:presLayoutVars>
          <dgm:bulletEnabled val="1"/>
        </dgm:presLayoutVars>
      </dgm:prSet>
      <dgm:spPr/>
      <dgm:t>
        <a:bodyPr/>
        <a:lstStyle/>
        <a:p>
          <a:endParaRPr lang="fr-FR"/>
        </a:p>
      </dgm:t>
    </dgm:pt>
    <dgm:pt modelId="{18A41F21-511B-4441-8024-A91E77B606E6}" type="pres">
      <dgm:prSet presAssocID="{558B4068-36D9-477C-B491-8B2B581F5EBE}" presName="sibTrans" presStyleCnt="0"/>
      <dgm:spPr/>
    </dgm:pt>
    <dgm:pt modelId="{2CEFBF9F-E327-4278-9BC8-D5C8C1A842E2}" type="pres">
      <dgm:prSet presAssocID="{14713062-18DB-4163-8828-911CD0C8E936}" presName="textNode" presStyleLbl="node1" presStyleIdx="1" presStyleCnt="3">
        <dgm:presLayoutVars>
          <dgm:bulletEnabled val="1"/>
        </dgm:presLayoutVars>
      </dgm:prSet>
      <dgm:spPr/>
      <dgm:t>
        <a:bodyPr/>
        <a:lstStyle/>
        <a:p>
          <a:endParaRPr lang="fr-FR"/>
        </a:p>
      </dgm:t>
    </dgm:pt>
    <dgm:pt modelId="{231C5FF8-A18C-4C11-84AC-4E75C0686C5E}" type="pres">
      <dgm:prSet presAssocID="{C2A2E714-3151-4313-A4AE-C161C70DE1E6}" presName="sibTrans" presStyleCnt="0"/>
      <dgm:spPr/>
    </dgm:pt>
    <dgm:pt modelId="{448ABF69-1840-46E9-90B7-16CB8B67FB49}" type="pres">
      <dgm:prSet presAssocID="{5D6482B5-5410-49B4-8872-AABDDB727193}" presName="textNode" presStyleLbl="node1" presStyleIdx="2" presStyleCnt="3">
        <dgm:presLayoutVars>
          <dgm:bulletEnabled val="1"/>
        </dgm:presLayoutVars>
      </dgm:prSet>
      <dgm:spPr/>
      <dgm:t>
        <a:bodyPr/>
        <a:lstStyle/>
        <a:p>
          <a:endParaRPr lang="fr-FR"/>
        </a:p>
      </dgm:t>
    </dgm:pt>
  </dgm:ptLst>
  <dgm:cxnLst>
    <dgm:cxn modelId="{392FA7F4-A747-40D0-BFBB-DDC4AA56F1CE}" type="presOf" srcId="{F00159A3-16FD-4CCF-B089-95473071DFFE}" destId="{BD795CD7-F86C-46ED-B957-9B6B552E1842}" srcOrd="0" destOrd="0" presId="urn:microsoft.com/office/officeart/2005/8/layout/hProcess9"/>
    <dgm:cxn modelId="{9A52E811-451B-4159-A11C-18FAA6AC7BF3}" srcId="{F00159A3-16FD-4CCF-B089-95473071DFFE}" destId="{14713062-18DB-4163-8828-911CD0C8E936}" srcOrd="1" destOrd="0" parTransId="{1E59E5C8-8671-4CD6-8727-B3ED5622A21F}" sibTransId="{C2A2E714-3151-4313-A4AE-C161C70DE1E6}"/>
    <dgm:cxn modelId="{ABB8EF78-387D-476F-8E93-74DA098A2578}" srcId="{F00159A3-16FD-4CCF-B089-95473071DFFE}" destId="{41FF3152-479B-4430-A229-486C443928EB}" srcOrd="0" destOrd="0" parTransId="{3941227E-17E7-4D1F-9C69-2D951CB5BFC0}" sibTransId="{558B4068-36D9-477C-B491-8B2B581F5EBE}"/>
    <dgm:cxn modelId="{E73674C1-0D3E-4193-9736-37D95A310DC9}" type="presOf" srcId="{5D6482B5-5410-49B4-8872-AABDDB727193}" destId="{448ABF69-1840-46E9-90B7-16CB8B67FB49}" srcOrd="0" destOrd="0" presId="urn:microsoft.com/office/officeart/2005/8/layout/hProcess9"/>
    <dgm:cxn modelId="{8D4FE3F3-8B96-4FCB-8320-BF8ADE783F15}" srcId="{F00159A3-16FD-4CCF-B089-95473071DFFE}" destId="{5D6482B5-5410-49B4-8872-AABDDB727193}" srcOrd="2" destOrd="0" parTransId="{CD3A850E-2450-414D-8495-6104AFAF63F2}" sibTransId="{4F9939F5-FB01-4C50-A7BC-84BE0215AF4C}"/>
    <dgm:cxn modelId="{59574025-4D0A-43AD-AA88-679C89BCFB79}" type="presOf" srcId="{14713062-18DB-4163-8828-911CD0C8E936}" destId="{2CEFBF9F-E327-4278-9BC8-D5C8C1A842E2}" srcOrd="0" destOrd="0" presId="urn:microsoft.com/office/officeart/2005/8/layout/hProcess9"/>
    <dgm:cxn modelId="{A395463A-FED9-4038-863B-D49039830BBA}" type="presOf" srcId="{41FF3152-479B-4430-A229-486C443928EB}" destId="{30E5F4ED-61F0-4979-8A4F-00D93DD575BC}" srcOrd="0" destOrd="0" presId="urn:microsoft.com/office/officeart/2005/8/layout/hProcess9"/>
    <dgm:cxn modelId="{98AAB870-96F7-41A5-AF5C-32831A0E07E5}" type="presParOf" srcId="{BD795CD7-F86C-46ED-B957-9B6B552E1842}" destId="{7BA2C2C3-4561-46D0-A446-8498DF875B3A}" srcOrd="0" destOrd="0" presId="urn:microsoft.com/office/officeart/2005/8/layout/hProcess9"/>
    <dgm:cxn modelId="{CC54D383-748A-400F-843A-EC75689951EF}" type="presParOf" srcId="{BD795CD7-F86C-46ED-B957-9B6B552E1842}" destId="{06F4363A-8716-4338-A13A-8045B7EDD2DB}" srcOrd="1" destOrd="0" presId="urn:microsoft.com/office/officeart/2005/8/layout/hProcess9"/>
    <dgm:cxn modelId="{243A39F4-B70F-47A3-BF22-57F97753E59D}" type="presParOf" srcId="{06F4363A-8716-4338-A13A-8045B7EDD2DB}" destId="{30E5F4ED-61F0-4979-8A4F-00D93DD575BC}" srcOrd="0" destOrd="0" presId="urn:microsoft.com/office/officeart/2005/8/layout/hProcess9"/>
    <dgm:cxn modelId="{3E1C48B5-D5A8-423C-91B1-147B7125524A}" type="presParOf" srcId="{06F4363A-8716-4338-A13A-8045B7EDD2DB}" destId="{18A41F21-511B-4441-8024-A91E77B606E6}" srcOrd="1" destOrd="0" presId="urn:microsoft.com/office/officeart/2005/8/layout/hProcess9"/>
    <dgm:cxn modelId="{34ED5104-E103-46ED-9B02-77F498F867CF}" type="presParOf" srcId="{06F4363A-8716-4338-A13A-8045B7EDD2DB}" destId="{2CEFBF9F-E327-4278-9BC8-D5C8C1A842E2}" srcOrd="2" destOrd="0" presId="urn:microsoft.com/office/officeart/2005/8/layout/hProcess9"/>
    <dgm:cxn modelId="{6A5015B5-17B4-494C-9754-FB2A51B0040A}" type="presParOf" srcId="{06F4363A-8716-4338-A13A-8045B7EDD2DB}" destId="{231C5FF8-A18C-4C11-84AC-4E75C0686C5E}" srcOrd="3" destOrd="0" presId="urn:microsoft.com/office/officeart/2005/8/layout/hProcess9"/>
    <dgm:cxn modelId="{86117C76-B6D8-4AB7-8456-A3140223D8A3}" type="presParOf" srcId="{06F4363A-8716-4338-A13A-8045B7EDD2DB}" destId="{448ABF69-1840-46E9-90B7-16CB8B67FB49}" srcOrd="4" destOrd="0" presId="urn:microsoft.com/office/officeart/2005/8/layout/hProcess9"/>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D3C4D3E-53D3-47F9-9E3F-06BD99FFFB9E}" type="doc">
      <dgm:prSet loTypeId="urn:microsoft.com/office/officeart/2005/8/layout/hProcess3" loCatId="process" qsTypeId="urn:microsoft.com/office/officeart/2005/8/quickstyle/simple1" qsCatId="simple" csTypeId="urn:microsoft.com/office/officeart/2005/8/colors/accent3_3" csCatId="accent3" phldr="1"/>
      <dgm:spPr/>
    </dgm:pt>
    <dgm:pt modelId="{A2099F39-B981-46C8-9A78-4849B3E680BE}">
      <dgm:prSet phldrT="[Texte]"/>
      <dgm:spPr/>
      <dgm:t>
        <a:bodyPr/>
        <a:lstStyle/>
        <a:p>
          <a:r>
            <a:rPr lang="fr-FR" dirty="0" smtClean="0"/>
            <a:t>loi n°2004-7 du 9 février 2009</a:t>
          </a:r>
          <a:endParaRPr lang="fr-FR" dirty="0"/>
        </a:p>
      </dgm:t>
    </dgm:pt>
    <dgm:pt modelId="{F01206BD-73E4-4D55-949B-870E4E45435B}" type="parTrans" cxnId="{869CDD0A-C299-443C-8421-9DB9875FB105}">
      <dgm:prSet/>
      <dgm:spPr/>
      <dgm:t>
        <a:bodyPr/>
        <a:lstStyle/>
        <a:p>
          <a:endParaRPr lang="fr-FR"/>
        </a:p>
      </dgm:t>
    </dgm:pt>
    <dgm:pt modelId="{E642352D-FB8B-4048-8DF2-0D369A5B0159}" type="sibTrans" cxnId="{869CDD0A-C299-443C-8421-9DB9875FB105}">
      <dgm:prSet/>
      <dgm:spPr/>
      <dgm:t>
        <a:bodyPr/>
        <a:lstStyle/>
        <a:p>
          <a:endParaRPr lang="fr-FR"/>
        </a:p>
      </dgm:t>
    </dgm:pt>
    <dgm:pt modelId="{E115FFE2-0875-4443-A6B7-C73EE2CD2FB1}">
      <dgm:prSet phldrT="[Texte]"/>
      <dgm:spPr/>
      <dgm:t>
        <a:bodyPr/>
        <a:lstStyle/>
        <a:p>
          <a:r>
            <a:rPr lang="fr-FR" dirty="0" smtClean="0"/>
            <a:t>Loi 2004-72 du 02 août 2004 </a:t>
          </a:r>
        </a:p>
        <a:p>
          <a:r>
            <a:rPr lang="fr-FR" dirty="0" smtClean="0"/>
            <a:t>n° 2144-2004 du 02 septembre 2004</a:t>
          </a:r>
          <a:endParaRPr lang="fr-FR" dirty="0"/>
        </a:p>
      </dgm:t>
    </dgm:pt>
    <dgm:pt modelId="{C2BED2EE-CD08-4059-8476-75A2EF545769}" type="parTrans" cxnId="{40D26F29-7501-44DC-9416-8E9316964EAF}">
      <dgm:prSet/>
      <dgm:spPr/>
      <dgm:t>
        <a:bodyPr/>
        <a:lstStyle/>
        <a:p>
          <a:endParaRPr lang="fr-FR"/>
        </a:p>
      </dgm:t>
    </dgm:pt>
    <dgm:pt modelId="{E3B5CD43-94DA-43D1-BD71-46858598A095}" type="sibTrans" cxnId="{40D26F29-7501-44DC-9416-8E9316964EAF}">
      <dgm:prSet/>
      <dgm:spPr/>
      <dgm:t>
        <a:bodyPr/>
        <a:lstStyle/>
        <a:p>
          <a:endParaRPr lang="fr-FR"/>
        </a:p>
      </dgm:t>
    </dgm:pt>
    <dgm:pt modelId="{3E1B66E7-6B50-4AC6-B24A-7E66398E4920}">
      <dgm:prSet phldrT="[Texte]"/>
      <dgm:spPr/>
      <dgm:t>
        <a:bodyPr/>
        <a:lstStyle/>
        <a:p>
          <a:r>
            <a:rPr lang="fr-FR" dirty="0" smtClean="0"/>
            <a:t>ISO 50001:2011</a:t>
          </a:r>
          <a:endParaRPr lang="fr-FR" dirty="0"/>
        </a:p>
      </dgm:t>
    </dgm:pt>
    <dgm:pt modelId="{8B9615B8-A82D-4DBB-AE13-8028748B02D8}" type="parTrans" cxnId="{5EF8D798-9FEE-4383-A48B-5481E5B36961}">
      <dgm:prSet/>
      <dgm:spPr/>
      <dgm:t>
        <a:bodyPr/>
        <a:lstStyle/>
        <a:p>
          <a:endParaRPr lang="fr-FR"/>
        </a:p>
      </dgm:t>
    </dgm:pt>
    <dgm:pt modelId="{E03A2430-A2EB-4708-8ED9-DB33ADE4D0CE}" type="sibTrans" cxnId="{5EF8D798-9FEE-4383-A48B-5481E5B36961}">
      <dgm:prSet/>
      <dgm:spPr/>
      <dgm:t>
        <a:bodyPr/>
        <a:lstStyle/>
        <a:p>
          <a:endParaRPr lang="fr-FR"/>
        </a:p>
      </dgm:t>
    </dgm:pt>
    <dgm:pt modelId="{A7475D6D-6162-4F49-AD58-58E21DAFF055}" type="pres">
      <dgm:prSet presAssocID="{CD3C4D3E-53D3-47F9-9E3F-06BD99FFFB9E}" presName="Name0" presStyleCnt="0">
        <dgm:presLayoutVars>
          <dgm:dir/>
          <dgm:animLvl val="lvl"/>
          <dgm:resizeHandles val="exact"/>
        </dgm:presLayoutVars>
      </dgm:prSet>
      <dgm:spPr/>
    </dgm:pt>
    <dgm:pt modelId="{9F9D546D-E7BD-4971-9224-25A4FDD0D863}" type="pres">
      <dgm:prSet presAssocID="{CD3C4D3E-53D3-47F9-9E3F-06BD99FFFB9E}" presName="dummy" presStyleCnt="0"/>
      <dgm:spPr/>
    </dgm:pt>
    <dgm:pt modelId="{5036A8E8-1CE3-41AC-9C86-4607207617AF}" type="pres">
      <dgm:prSet presAssocID="{CD3C4D3E-53D3-47F9-9E3F-06BD99FFFB9E}" presName="linH" presStyleCnt="0"/>
      <dgm:spPr/>
    </dgm:pt>
    <dgm:pt modelId="{710910FD-9256-43E2-8020-E66ECC4ED036}" type="pres">
      <dgm:prSet presAssocID="{CD3C4D3E-53D3-47F9-9E3F-06BD99FFFB9E}" presName="padding1" presStyleCnt="0"/>
      <dgm:spPr/>
    </dgm:pt>
    <dgm:pt modelId="{2384509A-CD29-4B88-816F-1EACE933B51C}" type="pres">
      <dgm:prSet presAssocID="{A2099F39-B981-46C8-9A78-4849B3E680BE}" presName="linV" presStyleCnt="0"/>
      <dgm:spPr/>
    </dgm:pt>
    <dgm:pt modelId="{D4DF98DC-1DDB-4DF7-9255-9A30CAEA2D03}" type="pres">
      <dgm:prSet presAssocID="{A2099F39-B981-46C8-9A78-4849B3E680BE}" presName="spVertical1" presStyleCnt="0"/>
      <dgm:spPr/>
    </dgm:pt>
    <dgm:pt modelId="{A16E3E79-111B-42F7-8EAF-2C5338E97969}" type="pres">
      <dgm:prSet presAssocID="{A2099F39-B981-46C8-9A78-4849B3E680BE}" presName="parTx" presStyleLbl="revTx" presStyleIdx="0" presStyleCnt="3">
        <dgm:presLayoutVars>
          <dgm:chMax val="0"/>
          <dgm:chPref val="0"/>
          <dgm:bulletEnabled val="1"/>
        </dgm:presLayoutVars>
      </dgm:prSet>
      <dgm:spPr/>
      <dgm:t>
        <a:bodyPr/>
        <a:lstStyle/>
        <a:p>
          <a:endParaRPr lang="fr-FR"/>
        </a:p>
      </dgm:t>
    </dgm:pt>
    <dgm:pt modelId="{4BB8B835-3B57-4272-BF20-25DAFE0F30C7}" type="pres">
      <dgm:prSet presAssocID="{A2099F39-B981-46C8-9A78-4849B3E680BE}" presName="spVertical2" presStyleCnt="0"/>
      <dgm:spPr/>
    </dgm:pt>
    <dgm:pt modelId="{64214063-6DD5-46A7-935C-37D01A2C6BC5}" type="pres">
      <dgm:prSet presAssocID="{A2099F39-B981-46C8-9A78-4849B3E680BE}" presName="spVertical3" presStyleCnt="0"/>
      <dgm:spPr/>
    </dgm:pt>
    <dgm:pt modelId="{9E41464E-D7F8-4599-BB5E-82F1BFE65252}" type="pres">
      <dgm:prSet presAssocID="{E642352D-FB8B-4048-8DF2-0D369A5B0159}" presName="space" presStyleCnt="0"/>
      <dgm:spPr/>
    </dgm:pt>
    <dgm:pt modelId="{4C3C7159-3C4D-476B-B421-4A510877678E}" type="pres">
      <dgm:prSet presAssocID="{E115FFE2-0875-4443-A6B7-C73EE2CD2FB1}" presName="linV" presStyleCnt="0"/>
      <dgm:spPr/>
    </dgm:pt>
    <dgm:pt modelId="{94D09D3F-ED9E-4CF2-BB88-F16C7A764D27}" type="pres">
      <dgm:prSet presAssocID="{E115FFE2-0875-4443-A6B7-C73EE2CD2FB1}" presName="spVertical1" presStyleCnt="0"/>
      <dgm:spPr/>
    </dgm:pt>
    <dgm:pt modelId="{F09DC8FE-5D25-4B2E-BE1F-E55657D3BC6E}" type="pres">
      <dgm:prSet presAssocID="{E115FFE2-0875-4443-A6B7-C73EE2CD2FB1}" presName="parTx" presStyleLbl="revTx" presStyleIdx="1" presStyleCnt="3">
        <dgm:presLayoutVars>
          <dgm:chMax val="0"/>
          <dgm:chPref val="0"/>
          <dgm:bulletEnabled val="1"/>
        </dgm:presLayoutVars>
      </dgm:prSet>
      <dgm:spPr/>
      <dgm:t>
        <a:bodyPr/>
        <a:lstStyle/>
        <a:p>
          <a:endParaRPr lang="fr-FR"/>
        </a:p>
      </dgm:t>
    </dgm:pt>
    <dgm:pt modelId="{1820063E-CDF4-42F5-8406-F924D107EB62}" type="pres">
      <dgm:prSet presAssocID="{E115FFE2-0875-4443-A6B7-C73EE2CD2FB1}" presName="spVertical2" presStyleCnt="0"/>
      <dgm:spPr/>
    </dgm:pt>
    <dgm:pt modelId="{1C16AAC8-9E14-402B-BE58-41CB7870BCEB}" type="pres">
      <dgm:prSet presAssocID="{E115FFE2-0875-4443-A6B7-C73EE2CD2FB1}" presName="spVertical3" presStyleCnt="0"/>
      <dgm:spPr/>
    </dgm:pt>
    <dgm:pt modelId="{CC3CBC9F-CD64-4DC7-BEAA-6AC336893E37}" type="pres">
      <dgm:prSet presAssocID="{E3B5CD43-94DA-43D1-BD71-46858598A095}" presName="space" presStyleCnt="0"/>
      <dgm:spPr/>
    </dgm:pt>
    <dgm:pt modelId="{4A97DCEF-5846-499A-B097-B0A98DFA99ED}" type="pres">
      <dgm:prSet presAssocID="{3E1B66E7-6B50-4AC6-B24A-7E66398E4920}" presName="linV" presStyleCnt="0"/>
      <dgm:spPr/>
    </dgm:pt>
    <dgm:pt modelId="{47DE74B2-BB1D-4208-B8F7-63779A37C00D}" type="pres">
      <dgm:prSet presAssocID="{3E1B66E7-6B50-4AC6-B24A-7E66398E4920}" presName="spVertical1" presStyleCnt="0"/>
      <dgm:spPr/>
    </dgm:pt>
    <dgm:pt modelId="{CFEF1278-BDF9-4370-9D3C-A2F6E98CF9CD}" type="pres">
      <dgm:prSet presAssocID="{3E1B66E7-6B50-4AC6-B24A-7E66398E4920}" presName="parTx" presStyleLbl="revTx" presStyleIdx="2" presStyleCnt="3">
        <dgm:presLayoutVars>
          <dgm:chMax val="0"/>
          <dgm:chPref val="0"/>
          <dgm:bulletEnabled val="1"/>
        </dgm:presLayoutVars>
      </dgm:prSet>
      <dgm:spPr/>
      <dgm:t>
        <a:bodyPr/>
        <a:lstStyle/>
        <a:p>
          <a:endParaRPr lang="fr-FR"/>
        </a:p>
      </dgm:t>
    </dgm:pt>
    <dgm:pt modelId="{9682A11C-6BAA-470E-BF5D-A91DC848574F}" type="pres">
      <dgm:prSet presAssocID="{3E1B66E7-6B50-4AC6-B24A-7E66398E4920}" presName="spVertical2" presStyleCnt="0"/>
      <dgm:spPr/>
    </dgm:pt>
    <dgm:pt modelId="{FD5E9D2C-F4B0-4708-AE9D-60A2C587843F}" type="pres">
      <dgm:prSet presAssocID="{3E1B66E7-6B50-4AC6-B24A-7E66398E4920}" presName="spVertical3" presStyleCnt="0"/>
      <dgm:spPr/>
    </dgm:pt>
    <dgm:pt modelId="{2B1F3A0A-FFCC-40F2-936B-F4F1540E1EBD}" type="pres">
      <dgm:prSet presAssocID="{CD3C4D3E-53D3-47F9-9E3F-06BD99FFFB9E}" presName="padding2" presStyleCnt="0"/>
      <dgm:spPr/>
    </dgm:pt>
    <dgm:pt modelId="{908C49AD-507B-4341-A5D8-1AF45783A115}" type="pres">
      <dgm:prSet presAssocID="{CD3C4D3E-53D3-47F9-9E3F-06BD99FFFB9E}" presName="negArrow" presStyleCnt="0"/>
      <dgm:spPr/>
    </dgm:pt>
    <dgm:pt modelId="{14C47A32-7D0C-4694-AB14-7EFD4AFF8092}" type="pres">
      <dgm:prSet presAssocID="{CD3C4D3E-53D3-47F9-9E3F-06BD99FFFB9E}" presName="backgroundArrow" presStyleLbl="node1" presStyleIdx="0" presStyleCnt="1"/>
      <dgm:spPr/>
    </dgm:pt>
  </dgm:ptLst>
  <dgm:cxnLst>
    <dgm:cxn modelId="{5EF8D798-9FEE-4383-A48B-5481E5B36961}" srcId="{CD3C4D3E-53D3-47F9-9E3F-06BD99FFFB9E}" destId="{3E1B66E7-6B50-4AC6-B24A-7E66398E4920}" srcOrd="2" destOrd="0" parTransId="{8B9615B8-A82D-4DBB-AE13-8028748B02D8}" sibTransId="{E03A2430-A2EB-4708-8ED9-DB33ADE4D0CE}"/>
    <dgm:cxn modelId="{40D26F29-7501-44DC-9416-8E9316964EAF}" srcId="{CD3C4D3E-53D3-47F9-9E3F-06BD99FFFB9E}" destId="{E115FFE2-0875-4443-A6B7-C73EE2CD2FB1}" srcOrd="1" destOrd="0" parTransId="{C2BED2EE-CD08-4059-8476-75A2EF545769}" sibTransId="{E3B5CD43-94DA-43D1-BD71-46858598A095}"/>
    <dgm:cxn modelId="{869CDD0A-C299-443C-8421-9DB9875FB105}" srcId="{CD3C4D3E-53D3-47F9-9E3F-06BD99FFFB9E}" destId="{A2099F39-B981-46C8-9A78-4849B3E680BE}" srcOrd="0" destOrd="0" parTransId="{F01206BD-73E4-4D55-949B-870E4E45435B}" sibTransId="{E642352D-FB8B-4048-8DF2-0D369A5B0159}"/>
    <dgm:cxn modelId="{BD4B00F6-28C9-4F11-BDE1-57C1D1648DE6}" type="presOf" srcId="{3E1B66E7-6B50-4AC6-B24A-7E66398E4920}" destId="{CFEF1278-BDF9-4370-9D3C-A2F6E98CF9CD}" srcOrd="0" destOrd="0" presId="urn:microsoft.com/office/officeart/2005/8/layout/hProcess3"/>
    <dgm:cxn modelId="{AB60C397-D804-4D6C-8D52-8D5DEED6A588}" type="presOf" srcId="{E115FFE2-0875-4443-A6B7-C73EE2CD2FB1}" destId="{F09DC8FE-5D25-4B2E-BE1F-E55657D3BC6E}" srcOrd="0" destOrd="0" presId="urn:microsoft.com/office/officeart/2005/8/layout/hProcess3"/>
    <dgm:cxn modelId="{828E0983-DA23-4B85-B7BC-AE6D55765A88}" type="presOf" srcId="{A2099F39-B981-46C8-9A78-4849B3E680BE}" destId="{A16E3E79-111B-42F7-8EAF-2C5338E97969}" srcOrd="0" destOrd="0" presId="urn:microsoft.com/office/officeart/2005/8/layout/hProcess3"/>
    <dgm:cxn modelId="{8C3E5C6B-8AA5-407B-BF83-694640A9D9E3}" type="presOf" srcId="{CD3C4D3E-53D3-47F9-9E3F-06BD99FFFB9E}" destId="{A7475D6D-6162-4F49-AD58-58E21DAFF055}" srcOrd="0" destOrd="0" presId="urn:microsoft.com/office/officeart/2005/8/layout/hProcess3"/>
    <dgm:cxn modelId="{E7B806F4-C032-43FB-BBA6-9581D36D3F92}" type="presParOf" srcId="{A7475D6D-6162-4F49-AD58-58E21DAFF055}" destId="{9F9D546D-E7BD-4971-9224-25A4FDD0D863}" srcOrd="0" destOrd="0" presId="urn:microsoft.com/office/officeart/2005/8/layout/hProcess3"/>
    <dgm:cxn modelId="{BD690F3C-45EF-4B72-9ADA-415EDC9825F3}" type="presParOf" srcId="{A7475D6D-6162-4F49-AD58-58E21DAFF055}" destId="{5036A8E8-1CE3-41AC-9C86-4607207617AF}" srcOrd="1" destOrd="0" presId="urn:microsoft.com/office/officeart/2005/8/layout/hProcess3"/>
    <dgm:cxn modelId="{49AF366D-706D-4541-A89D-0D7B7FB6EBD5}" type="presParOf" srcId="{5036A8E8-1CE3-41AC-9C86-4607207617AF}" destId="{710910FD-9256-43E2-8020-E66ECC4ED036}" srcOrd="0" destOrd="0" presId="urn:microsoft.com/office/officeart/2005/8/layout/hProcess3"/>
    <dgm:cxn modelId="{3C2F129B-1F5D-4D26-BD84-B748FEE5D3AB}" type="presParOf" srcId="{5036A8E8-1CE3-41AC-9C86-4607207617AF}" destId="{2384509A-CD29-4B88-816F-1EACE933B51C}" srcOrd="1" destOrd="0" presId="urn:microsoft.com/office/officeart/2005/8/layout/hProcess3"/>
    <dgm:cxn modelId="{327DACF6-8526-47D6-A04F-A0AA62769FEA}" type="presParOf" srcId="{2384509A-CD29-4B88-816F-1EACE933B51C}" destId="{D4DF98DC-1DDB-4DF7-9255-9A30CAEA2D03}" srcOrd="0" destOrd="0" presId="urn:microsoft.com/office/officeart/2005/8/layout/hProcess3"/>
    <dgm:cxn modelId="{220EA9D1-8205-4D8E-9B06-EC63E366726F}" type="presParOf" srcId="{2384509A-CD29-4B88-816F-1EACE933B51C}" destId="{A16E3E79-111B-42F7-8EAF-2C5338E97969}" srcOrd="1" destOrd="0" presId="urn:microsoft.com/office/officeart/2005/8/layout/hProcess3"/>
    <dgm:cxn modelId="{9D7C606F-B4E8-4C28-A383-2BC1ABD56E45}" type="presParOf" srcId="{2384509A-CD29-4B88-816F-1EACE933B51C}" destId="{4BB8B835-3B57-4272-BF20-25DAFE0F30C7}" srcOrd="2" destOrd="0" presId="urn:microsoft.com/office/officeart/2005/8/layout/hProcess3"/>
    <dgm:cxn modelId="{A3D60B3B-A5A9-4EBD-B167-F4FAC1A89C60}" type="presParOf" srcId="{2384509A-CD29-4B88-816F-1EACE933B51C}" destId="{64214063-6DD5-46A7-935C-37D01A2C6BC5}" srcOrd="3" destOrd="0" presId="urn:microsoft.com/office/officeart/2005/8/layout/hProcess3"/>
    <dgm:cxn modelId="{E24932C9-160D-44E2-B26E-0A6B6856CBB2}" type="presParOf" srcId="{5036A8E8-1CE3-41AC-9C86-4607207617AF}" destId="{9E41464E-D7F8-4599-BB5E-82F1BFE65252}" srcOrd="2" destOrd="0" presId="urn:microsoft.com/office/officeart/2005/8/layout/hProcess3"/>
    <dgm:cxn modelId="{96F1321D-09B9-492E-B3E1-34BDFFEB6EFF}" type="presParOf" srcId="{5036A8E8-1CE3-41AC-9C86-4607207617AF}" destId="{4C3C7159-3C4D-476B-B421-4A510877678E}" srcOrd="3" destOrd="0" presId="urn:microsoft.com/office/officeart/2005/8/layout/hProcess3"/>
    <dgm:cxn modelId="{1BF68CE8-6C8D-4284-858A-26EB12D6DF6A}" type="presParOf" srcId="{4C3C7159-3C4D-476B-B421-4A510877678E}" destId="{94D09D3F-ED9E-4CF2-BB88-F16C7A764D27}" srcOrd="0" destOrd="0" presId="urn:microsoft.com/office/officeart/2005/8/layout/hProcess3"/>
    <dgm:cxn modelId="{ED7A195D-281A-4C15-91BC-3F63E7BC6438}" type="presParOf" srcId="{4C3C7159-3C4D-476B-B421-4A510877678E}" destId="{F09DC8FE-5D25-4B2E-BE1F-E55657D3BC6E}" srcOrd="1" destOrd="0" presId="urn:microsoft.com/office/officeart/2005/8/layout/hProcess3"/>
    <dgm:cxn modelId="{75D51CDA-8442-443C-8438-143BAC6948FA}" type="presParOf" srcId="{4C3C7159-3C4D-476B-B421-4A510877678E}" destId="{1820063E-CDF4-42F5-8406-F924D107EB62}" srcOrd="2" destOrd="0" presId="urn:microsoft.com/office/officeart/2005/8/layout/hProcess3"/>
    <dgm:cxn modelId="{BD85A3AF-70B4-4816-AFB8-E4949EE5DC8A}" type="presParOf" srcId="{4C3C7159-3C4D-476B-B421-4A510877678E}" destId="{1C16AAC8-9E14-402B-BE58-41CB7870BCEB}" srcOrd="3" destOrd="0" presId="urn:microsoft.com/office/officeart/2005/8/layout/hProcess3"/>
    <dgm:cxn modelId="{5B49E2E0-4C51-4E9F-B035-2038B6201E1C}" type="presParOf" srcId="{5036A8E8-1CE3-41AC-9C86-4607207617AF}" destId="{CC3CBC9F-CD64-4DC7-BEAA-6AC336893E37}" srcOrd="4" destOrd="0" presId="urn:microsoft.com/office/officeart/2005/8/layout/hProcess3"/>
    <dgm:cxn modelId="{6736B083-3534-47B1-B390-378F6CAA65E8}" type="presParOf" srcId="{5036A8E8-1CE3-41AC-9C86-4607207617AF}" destId="{4A97DCEF-5846-499A-B097-B0A98DFA99ED}" srcOrd="5" destOrd="0" presId="urn:microsoft.com/office/officeart/2005/8/layout/hProcess3"/>
    <dgm:cxn modelId="{AE395966-3082-4403-910A-F275664C3370}" type="presParOf" srcId="{4A97DCEF-5846-499A-B097-B0A98DFA99ED}" destId="{47DE74B2-BB1D-4208-B8F7-63779A37C00D}" srcOrd="0" destOrd="0" presId="urn:microsoft.com/office/officeart/2005/8/layout/hProcess3"/>
    <dgm:cxn modelId="{F6FC614F-3A5F-4431-A4E6-B05B4A12624E}" type="presParOf" srcId="{4A97DCEF-5846-499A-B097-B0A98DFA99ED}" destId="{CFEF1278-BDF9-4370-9D3C-A2F6E98CF9CD}" srcOrd="1" destOrd="0" presId="urn:microsoft.com/office/officeart/2005/8/layout/hProcess3"/>
    <dgm:cxn modelId="{E13F1490-C7A4-4378-B8D8-5E87EC4674EC}" type="presParOf" srcId="{4A97DCEF-5846-499A-B097-B0A98DFA99ED}" destId="{9682A11C-6BAA-470E-BF5D-A91DC848574F}" srcOrd="2" destOrd="0" presId="urn:microsoft.com/office/officeart/2005/8/layout/hProcess3"/>
    <dgm:cxn modelId="{D0EE3E03-977C-4B03-A9BC-48500E88E349}" type="presParOf" srcId="{4A97DCEF-5846-499A-B097-B0A98DFA99ED}" destId="{FD5E9D2C-F4B0-4708-AE9D-60A2C587843F}" srcOrd="3" destOrd="0" presId="urn:microsoft.com/office/officeart/2005/8/layout/hProcess3"/>
    <dgm:cxn modelId="{01CCDF93-2A11-4697-AF1D-586FA02F3580}" type="presParOf" srcId="{5036A8E8-1CE3-41AC-9C86-4607207617AF}" destId="{2B1F3A0A-FFCC-40F2-936B-F4F1540E1EBD}" srcOrd="6" destOrd="0" presId="urn:microsoft.com/office/officeart/2005/8/layout/hProcess3"/>
    <dgm:cxn modelId="{1AE5191A-CBB5-4298-9371-D307CA4694E1}" type="presParOf" srcId="{5036A8E8-1CE3-41AC-9C86-4607207617AF}" destId="{908C49AD-507B-4341-A5D8-1AF45783A115}" srcOrd="7" destOrd="0" presId="urn:microsoft.com/office/officeart/2005/8/layout/hProcess3"/>
    <dgm:cxn modelId="{A1A771E7-AA77-4CE5-B0BF-B3F904EDC3B2}" type="presParOf" srcId="{5036A8E8-1CE3-41AC-9C86-4607207617AF}" destId="{14C47A32-7D0C-4694-AB14-7EFD4AFF8092}" srcOrd="8" destOrd="0" presId="urn:microsoft.com/office/officeart/2005/8/layout/hProcess3"/>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EBE2EF6-9D75-4F83-8783-8AA20DD307DA}" type="doc">
      <dgm:prSet loTypeId="urn:microsoft.com/office/officeart/2005/8/layout/hProcess9" loCatId="process" qsTypeId="urn:microsoft.com/office/officeart/2005/8/quickstyle/simple1" qsCatId="simple" csTypeId="urn:microsoft.com/office/officeart/2005/8/colors/accent1_2" csCatId="accent1" phldr="1"/>
      <dgm:spPr/>
    </dgm:pt>
    <dgm:pt modelId="{5FF77822-8013-449F-9550-CE721F46DD46}">
      <dgm:prSet phldrT="[Texte]"/>
      <dgm:spPr>
        <a:solidFill>
          <a:schemeClr val="accent2">
            <a:lumMod val="40000"/>
            <a:lumOff val="60000"/>
          </a:schemeClr>
        </a:solidFill>
      </dgm:spPr>
      <dgm:t>
        <a:bodyPr/>
        <a:lstStyle/>
        <a:p>
          <a:r>
            <a:rPr lang="fr-FR" dirty="0" smtClean="0"/>
            <a:t>Pré diagnostic</a:t>
          </a:r>
        </a:p>
        <a:p>
          <a:r>
            <a:rPr lang="fr-FR" dirty="0" smtClean="0"/>
            <a:t>Rapport d’audit préliminaire</a:t>
          </a:r>
          <a:endParaRPr lang="fr-FR" dirty="0"/>
        </a:p>
      </dgm:t>
    </dgm:pt>
    <dgm:pt modelId="{0D25C639-B86C-474C-969E-E260EF325DA8}" type="parTrans" cxnId="{3063A527-1FAC-4E4D-B362-9687B351A421}">
      <dgm:prSet/>
      <dgm:spPr/>
      <dgm:t>
        <a:bodyPr/>
        <a:lstStyle/>
        <a:p>
          <a:endParaRPr lang="fr-FR"/>
        </a:p>
      </dgm:t>
    </dgm:pt>
    <dgm:pt modelId="{54C5E29F-42DB-4F11-A550-262BEFF97783}" type="sibTrans" cxnId="{3063A527-1FAC-4E4D-B362-9687B351A421}">
      <dgm:prSet/>
      <dgm:spPr/>
      <dgm:t>
        <a:bodyPr/>
        <a:lstStyle/>
        <a:p>
          <a:endParaRPr lang="fr-FR"/>
        </a:p>
      </dgm:t>
    </dgm:pt>
    <dgm:pt modelId="{A2603759-7CFA-4917-85B3-6500F6F0E432}" type="pres">
      <dgm:prSet presAssocID="{6EBE2EF6-9D75-4F83-8783-8AA20DD307DA}" presName="CompostProcess" presStyleCnt="0">
        <dgm:presLayoutVars>
          <dgm:dir/>
          <dgm:resizeHandles val="exact"/>
        </dgm:presLayoutVars>
      </dgm:prSet>
      <dgm:spPr/>
    </dgm:pt>
    <dgm:pt modelId="{69284E5D-B3C0-4627-8A58-FC807EBB2362}" type="pres">
      <dgm:prSet presAssocID="{6EBE2EF6-9D75-4F83-8783-8AA20DD307DA}" presName="arrow" presStyleLbl="bgShp" presStyleIdx="0" presStyleCnt="1"/>
      <dgm:spPr>
        <a:solidFill>
          <a:schemeClr val="accent2">
            <a:lumMod val="75000"/>
          </a:schemeClr>
        </a:solidFill>
      </dgm:spPr>
    </dgm:pt>
    <dgm:pt modelId="{370BA2B1-6FC8-4A67-981B-47D7E905CF42}" type="pres">
      <dgm:prSet presAssocID="{6EBE2EF6-9D75-4F83-8783-8AA20DD307DA}" presName="linearProcess" presStyleCnt="0"/>
      <dgm:spPr/>
    </dgm:pt>
    <dgm:pt modelId="{9E47BF07-82E2-4A72-ABE6-4DCF18479978}" type="pres">
      <dgm:prSet presAssocID="{5FF77822-8013-449F-9550-CE721F46DD46}" presName="textNode" presStyleLbl="node1" presStyleIdx="0" presStyleCnt="1" custScaleX="87784" custScaleY="97826" custLinFactNeighborX="-15844">
        <dgm:presLayoutVars>
          <dgm:bulletEnabled val="1"/>
        </dgm:presLayoutVars>
      </dgm:prSet>
      <dgm:spPr/>
      <dgm:t>
        <a:bodyPr/>
        <a:lstStyle/>
        <a:p>
          <a:endParaRPr lang="fr-FR"/>
        </a:p>
      </dgm:t>
    </dgm:pt>
  </dgm:ptLst>
  <dgm:cxnLst>
    <dgm:cxn modelId="{3063A527-1FAC-4E4D-B362-9687B351A421}" srcId="{6EBE2EF6-9D75-4F83-8783-8AA20DD307DA}" destId="{5FF77822-8013-449F-9550-CE721F46DD46}" srcOrd="0" destOrd="0" parTransId="{0D25C639-B86C-474C-969E-E260EF325DA8}" sibTransId="{54C5E29F-42DB-4F11-A550-262BEFF97783}"/>
    <dgm:cxn modelId="{B366C75F-4F59-4082-98D9-F9C2A4BD0DC7}" type="presOf" srcId="{5FF77822-8013-449F-9550-CE721F46DD46}" destId="{9E47BF07-82E2-4A72-ABE6-4DCF18479978}" srcOrd="0" destOrd="0" presId="urn:microsoft.com/office/officeart/2005/8/layout/hProcess9"/>
    <dgm:cxn modelId="{790466A3-8E7C-4888-9F75-AD83F7C77583}" type="presOf" srcId="{6EBE2EF6-9D75-4F83-8783-8AA20DD307DA}" destId="{A2603759-7CFA-4917-85B3-6500F6F0E432}" srcOrd="0" destOrd="0" presId="urn:microsoft.com/office/officeart/2005/8/layout/hProcess9"/>
    <dgm:cxn modelId="{5F132F93-EB83-4A0C-BAC5-1EF3372D9031}" type="presParOf" srcId="{A2603759-7CFA-4917-85B3-6500F6F0E432}" destId="{69284E5D-B3C0-4627-8A58-FC807EBB2362}" srcOrd="0" destOrd="0" presId="urn:microsoft.com/office/officeart/2005/8/layout/hProcess9"/>
    <dgm:cxn modelId="{0CBCD5A8-2E70-4449-BF99-4CB0296075E1}" type="presParOf" srcId="{A2603759-7CFA-4917-85B3-6500F6F0E432}" destId="{370BA2B1-6FC8-4A67-981B-47D7E905CF42}" srcOrd="1" destOrd="0" presId="urn:microsoft.com/office/officeart/2005/8/layout/hProcess9"/>
    <dgm:cxn modelId="{3640BD41-994B-4D22-BC19-467876F32EB7}" type="presParOf" srcId="{370BA2B1-6FC8-4A67-981B-47D7E905CF42}" destId="{9E47BF07-82E2-4A72-ABE6-4DCF18479978}"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C55A828-B744-441E-A67D-CAF4ED473D70}" type="doc">
      <dgm:prSet loTypeId="urn:microsoft.com/office/officeart/2005/8/layout/chevron1" loCatId="process" qsTypeId="urn:microsoft.com/office/officeart/2005/8/quickstyle/simple1" qsCatId="simple" csTypeId="urn:microsoft.com/office/officeart/2005/8/colors/accent2_3" csCatId="accent2" phldr="1"/>
      <dgm:spPr/>
    </dgm:pt>
    <dgm:pt modelId="{5D66287F-31F9-4BA9-ACFA-9B829524B651}">
      <dgm:prSet phldrT="[Texte]"/>
      <dgm:spPr>
        <a:ln w="76200">
          <a:solidFill>
            <a:srgbClr val="FF0000"/>
          </a:solidFill>
          <a:prstDash val="lgDash"/>
        </a:ln>
      </dgm:spPr>
      <dgm:t>
        <a:bodyPr/>
        <a:lstStyle/>
        <a:p>
          <a:r>
            <a:rPr lang="fr-FR" dirty="0" smtClean="0"/>
            <a:t>Audit préliminaire</a:t>
          </a:r>
          <a:endParaRPr lang="fr-FR" dirty="0"/>
        </a:p>
      </dgm:t>
    </dgm:pt>
    <dgm:pt modelId="{753A65B1-B5A5-4406-B1AA-3C0EB959BBD7}" type="parTrans" cxnId="{13B4124B-2761-4F0D-B1E2-161C36C2403D}">
      <dgm:prSet/>
      <dgm:spPr/>
      <dgm:t>
        <a:bodyPr/>
        <a:lstStyle/>
        <a:p>
          <a:endParaRPr lang="fr-FR"/>
        </a:p>
      </dgm:t>
    </dgm:pt>
    <dgm:pt modelId="{E5520F0F-F8E4-400B-B82D-271F23005FDE}" type="sibTrans" cxnId="{13B4124B-2761-4F0D-B1E2-161C36C2403D}">
      <dgm:prSet/>
      <dgm:spPr/>
      <dgm:t>
        <a:bodyPr/>
        <a:lstStyle/>
        <a:p>
          <a:endParaRPr lang="fr-FR"/>
        </a:p>
      </dgm:t>
    </dgm:pt>
    <dgm:pt modelId="{CFFE34C5-99E7-4F3D-B055-9C917EFE7521}">
      <dgm:prSet phldrT="[Texte]"/>
      <dgm:spPr/>
      <dgm:t>
        <a:bodyPr/>
        <a:lstStyle/>
        <a:p>
          <a:r>
            <a:rPr lang="fr-FR" dirty="0" smtClean="0"/>
            <a:t>Audit approfondi</a:t>
          </a:r>
          <a:endParaRPr lang="fr-FR" dirty="0"/>
        </a:p>
      </dgm:t>
    </dgm:pt>
    <dgm:pt modelId="{C2D6FA81-EFD0-4648-B33C-0649585A8F41}" type="parTrans" cxnId="{C75E4B9F-2D6D-4C9F-93D7-B8B708AAEF82}">
      <dgm:prSet/>
      <dgm:spPr/>
      <dgm:t>
        <a:bodyPr/>
        <a:lstStyle/>
        <a:p>
          <a:endParaRPr lang="fr-FR"/>
        </a:p>
      </dgm:t>
    </dgm:pt>
    <dgm:pt modelId="{40A2027A-8847-4F28-9145-2C0855A602AB}" type="sibTrans" cxnId="{C75E4B9F-2D6D-4C9F-93D7-B8B708AAEF82}">
      <dgm:prSet/>
      <dgm:spPr/>
      <dgm:t>
        <a:bodyPr/>
        <a:lstStyle/>
        <a:p>
          <a:endParaRPr lang="fr-FR"/>
        </a:p>
      </dgm:t>
    </dgm:pt>
    <dgm:pt modelId="{8FC506BC-348A-4203-A365-B492C5B564E0}">
      <dgm:prSet phldrT="[Texte]"/>
      <dgm:spPr/>
      <dgm:t>
        <a:bodyPr/>
        <a:lstStyle/>
        <a:p>
          <a:r>
            <a:rPr lang="fr-FR" dirty="0" smtClean="0"/>
            <a:t>Audit de certification</a:t>
          </a:r>
          <a:endParaRPr lang="fr-FR" dirty="0"/>
        </a:p>
      </dgm:t>
    </dgm:pt>
    <dgm:pt modelId="{93E6E3C3-9BA8-4CB6-B303-BCD9AAFE8544}" type="parTrans" cxnId="{204FE345-5985-4D34-9C55-0751F9293EC0}">
      <dgm:prSet/>
      <dgm:spPr/>
      <dgm:t>
        <a:bodyPr/>
        <a:lstStyle/>
        <a:p>
          <a:endParaRPr lang="fr-FR"/>
        </a:p>
      </dgm:t>
    </dgm:pt>
    <dgm:pt modelId="{DCCE543C-1A2F-4775-853D-F1A7C2488ED6}" type="sibTrans" cxnId="{204FE345-5985-4D34-9C55-0751F9293EC0}">
      <dgm:prSet/>
      <dgm:spPr/>
      <dgm:t>
        <a:bodyPr/>
        <a:lstStyle/>
        <a:p>
          <a:endParaRPr lang="fr-FR"/>
        </a:p>
      </dgm:t>
    </dgm:pt>
    <dgm:pt modelId="{52D882E2-D1D2-4C86-8E2B-EAA70F9AC047}" type="pres">
      <dgm:prSet presAssocID="{EC55A828-B744-441E-A67D-CAF4ED473D70}" presName="Name0" presStyleCnt="0">
        <dgm:presLayoutVars>
          <dgm:dir/>
          <dgm:animLvl val="lvl"/>
          <dgm:resizeHandles val="exact"/>
        </dgm:presLayoutVars>
      </dgm:prSet>
      <dgm:spPr/>
    </dgm:pt>
    <dgm:pt modelId="{F356690A-DCCE-408A-B1CC-2980AFD3C1A6}" type="pres">
      <dgm:prSet presAssocID="{5D66287F-31F9-4BA9-ACFA-9B829524B651}" presName="parTxOnly" presStyleLbl="node1" presStyleIdx="0" presStyleCnt="3">
        <dgm:presLayoutVars>
          <dgm:chMax val="0"/>
          <dgm:chPref val="0"/>
          <dgm:bulletEnabled val="1"/>
        </dgm:presLayoutVars>
      </dgm:prSet>
      <dgm:spPr/>
      <dgm:t>
        <a:bodyPr/>
        <a:lstStyle/>
        <a:p>
          <a:endParaRPr lang="fr-FR"/>
        </a:p>
      </dgm:t>
    </dgm:pt>
    <dgm:pt modelId="{CCEA3B6B-C330-4B9D-A111-CEC87A753C3F}" type="pres">
      <dgm:prSet presAssocID="{E5520F0F-F8E4-400B-B82D-271F23005FDE}" presName="parTxOnlySpace" presStyleCnt="0"/>
      <dgm:spPr/>
    </dgm:pt>
    <dgm:pt modelId="{AE0D3180-CFB6-4792-BC9E-3A1CF154A694}" type="pres">
      <dgm:prSet presAssocID="{CFFE34C5-99E7-4F3D-B055-9C917EFE7521}" presName="parTxOnly" presStyleLbl="node1" presStyleIdx="1" presStyleCnt="3">
        <dgm:presLayoutVars>
          <dgm:chMax val="0"/>
          <dgm:chPref val="0"/>
          <dgm:bulletEnabled val="1"/>
        </dgm:presLayoutVars>
      </dgm:prSet>
      <dgm:spPr/>
      <dgm:t>
        <a:bodyPr/>
        <a:lstStyle/>
        <a:p>
          <a:endParaRPr lang="fr-FR"/>
        </a:p>
      </dgm:t>
    </dgm:pt>
    <dgm:pt modelId="{87B188B0-6265-4E95-B020-6224C6EDEB79}" type="pres">
      <dgm:prSet presAssocID="{40A2027A-8847-4F28-9145-2C0855A602AB}" presName="parTxOnlySpace" presStyleCnt="0"/>
      <dgm:spPr/>
    </dgm:pt>
    <dgm:pt modelId="{971CAC10-D3BB-40B4-B534-FCD30EB4B229}" type="pres">
      <dgm:prSet presAssocID="{8FC506BC-348A-4203-A365-B492C5B564E0}" presName="parTxOnly" presStyleLbl="node1" presStyleIdx="2" presStyleCnt="3">
        <dgm:presLayoutVars>
          <dgm:chMax val="0"/>
          <dgm:chPref val="0"/>
          <dgm:bulletEnabled val="1"/>
        </dgm:presLayoutVars>
      </dgm:prSet>
      <dgm:spPr/>
      <dgm:t>
        <a:bodyPr/>
        <a:lstStyle/>
        <a:p>
          <a:endParaRPr lang="fr-FR"/>
        </a:p>
      </dgm:t>
    </dgm:pt>
  </dgm:ptLst>
  <dgm:cxnLst>
    <dgm:cxn modelId="{65B5431B-740F-407B-B1AE-6D5F8077135C}" type="presOf" srcId="{CFFE34C5-99E7-4F3D-B055-9C917EFE7521}" destId="{AE0D3180-CFB6-4792-BC9E-3A1CF154A694}" srcOrd="0" destOrd="0" presId="urn:microsoft.com/office/officeart/2005/8/layout/chevron1"/>
    <dgm:cxn modelId="{C4C32EE5-8630-415C-AFF7-D1150C904C14}" type="presOf" srcId="{8FC506BC-348A-4203-A365-B492C5B564E0}" destId="{971CAC10-D3BB-40B4-B534-FCD30EB4B229}" srcOrd="0" destOrd="0" presId="urn:microsoft.com/office/officeart/2005/8/layout/chevron1"/>
    <dgm:cxn modelId="{204FE345-5985-4D34-9C55-0751F9293EC0}" srcId="{EC55A828-B744-441E-A67D-CAF4ED473D70}" destId="{8FC506BC-348A-4203-A365-B492C5B564E0}" srcOrd="2" destOrd="0" parTransId="{93E6E3C3-9BA8-4CB6-B303-BCD9AAFE8544}" sibTransId="{DCCE543C-1A2F-4775-853D-F1A7C2488ED6}"/>
    <dgm:cxn modelId="{4A881260-8D37-4523-9C8A-92C3F5141960}" type="presOf" srcId="{5D66287F-31F9-4BA9-ACFA-9B829524B651}" destId="{F356690A-DCCE-408A-B1CC-2980AFD3C1A6}" srcOrd="0" destOrd="0" presId="urn:microsoft.com/office/officeart/2005/8/layout/chevron1"/>
    <dgm:cxn modelId="{3F35457F-38BD-4273-990F-9E401FFB464B}" type="presOf" srcId="{EC55A828-B744-441E-A67D-CAF4ED473D70}" destId="{52D882E2-D1D2-4C86-8E2B-EAA70F9AC047}" srcOrd="0" destOrd="0" presId="urn:microsoft.com/office/officeart/2005/8/layout/chevron1"/>
    <dgm:cxn modelId="{13B4124B-2761-4F0D-B1E2-161C36C2403D}" srcId="{EC55A828-B744-441E-A67D-CAF4ED473D70}" destId="{5D66287F-31F9-4BA9-ACFA-9B829524B651}" srcOrd="0" destOrd="0" parTransId="{753A65B1-B5A5-4406-B1AA-3C0EB959BBD7}" sibTransId="{E5520F0F-F8E4-400B-B82D-271F23005FDE}"/>
    <dgm:cxn modelId="{C75E4B9F-2D6D-4C9F-93D7-B8B708AAEF82}" srcId="{EC55A828-B744-441E-A67D-CAF4ED473D70}" destId="{CFFE34C5-99E7-4F3D-B055-9C917EFE7521}" srcOrd="1" destOrd="0" parTransId="{C2D6FA81-EFD0-4648-B33C-0649585A8F41}" sibTransId="{40A2027A-8847-4F28-9145-2C0855A602AB}"/>
    <dgm:cxn modelId="{E7C397E5-393D-43BE-944D-426015662A74}" type="presParOf" srcId="{52D882E2-D1D2-4C86-8E2B-EAA70F9AC047}" destId="{F356690A-DCCE-408A-B1CC-2980AFD3C1A6}" srcOrd="0" destOrd="0" presId="urn:microsoft.com/office/officeart/2005/8/layout/chevron1"/>
    <dgm:cxn modelId="{34635AE9-2D8B-4AD3-9169-A0839E4BFE13}" type="presParOf" srcId="{52D882E2-D1D2-4C86-8E2B-EAA70F9AC047}" destId="{CCEA3B6B-C330-4B9D-A111-CEC87A753C3F}" srcOrd="1" destOrd="0" presId="urn:microsoft.com/office/officeart/2005/8/layout/chevron1"/>
    <dgm:cxn modelId="{EBE34C2C-D51D-4431-9E28-0823592080D3}" type="presParOf" srcId="{52D882E2-D1D2-4C86-8E2B-EAA70F9AC047}" destId="{AE0D3180-CFB6-4792-BC9E-3A1CF154A694}" srcOrd="2" destOrd="0" presId="urn:microsoft.com/office/officeart/2005/8/layout/chevron1"/>
    <dgm:cxn modelId="{0F52054C-3850-4B1D-A6CF-032F80D34A9C}" type="presParOf" srcId="{52D882E2-D1D2-4C86-8E2B-EAA70F9AC047}" destId="{87B188B0-6265-4E95-B020-6224C6EDEB79}" srcOrd="3" destOrd="0" presId="urn:microsoft.com/office/officeart/2005/8/layout/chevron1"/>
    <dgm:cxn modelId="{D6964B2E-C43B-48F5-B14E-E86509E078E4}" type="presParOf" srcId="{52D882E2-D1D2-4C86-8E2B-EAA70F9AC047}" destId="{971CAC10-D3BB-40B4-B534-FCD30EB4B229}" srcOrd="4"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00159A3-16FD-4CCF-B089-95473071DFFE}" type="doc">
      <dgm:prSet loTypeId="urn:microsoft.com/office/officeart/2005/8/layout/hProcess9" loCatId="process" qsTypeId="urn:microsoft.com/office/officeart/2005/8/quickstyle/simple1" qsCatId="simple" csTypeId="urn:microsoft.com/office/officeart/2005/8/colors/accent2_3" csCatId="accent2" phldr="1"/>
      <dgm:spPr/>
    </dgm:pt>
    <dgm:pt modelId="{1EB4EB6B-B9D3-43D4-9715-DACAE2FE2039}">
      <dgm:prSet phldrT="[Texte]"/>
      <dgm:spPr>
        <a:ln w="76200">
          <a:solidFill>
            <a:srgbClr val="FF0000"/>
          </a:solidFill>
        </a:ln>
      </dgm:spPr>
      <dgm:t>
        <a:bodyPr/>
        <a:lstStyle/>
        <a:p>
          <a:r>
            <a:rPr lang="fr-FR" dirty="0" smtClean="0"/>
            <a:t>Campagne de mesure</a:t>
          </a:r>
          <a:endParaRPr lang="fr-FR" dirty="0"/>
        </a:p>
      </dgm:t>
    </dgm:pt>
    <dgm:pt modelId="{1DE21336-F2A9-4A49-B87B-95944C25D657}" type="parTrans" cxnId="{19B2F746-A5F4-40F2-9116-DF5642227E86}">
      <dgm:prSet/>
      <dgm:spPr/>
      <dgm:t>
        <a:bodyPr/>
        <a:lstStyle/>
        <a:p>
          <a:endParaRPr lang="fr-FR"/>
        </a:p>
      </dgm:t>
    </dgm:pt>
    <dgm:pt modelId="{2EF97238-00D2-4828-A985-3FB9F9B68106}" type="sibTrans" cxnId="{19B2F746-A5F4-40F2-9116-DF5642227E86}">
      <dgm:prSet/>
      <dgm:spPr/>
      <dgm:t>
        <a:bodyPr/>
        <a:lstStyle/>
        <a:p>
          <a:endParaRPr lang="fr-FR"/>
        </a:p>
      </dgm:t>
    </dgm:pt>
    <dgm:pt modelId="{41FF3152-479B-4430-A229-486C443928EB}">
      <dgm:prSet phldrT="[Texte]"/>
      <dgm:spPr>
        <a:ln w="28575">
          <a:solidFill>
            <a:schemeClr val="bg1"/>
          </a:solidFill>
        </a:ln>
      </dgm:spPr>
      <dgm:t>
        <a:bodyPr/>
        <a:lstStyle/>
        <a:p>
          <a:r>
            <a:rPr lang="fr-FR" dirty="0" smtClean="0"/>
            <a:t>Analyse détaillée</a:t>
          </a:r>
          <a:endParaRPr lang="fr-FR" dirty="0"/>
        </a:p>
      </dgm:t>
    </dgm:pt>
    <dgm:pt modelId="{3941227E-17E7-4D1F-9C69-2D951CB5BFC0}" type="parTrans" cxnId="{ABB8EF78-387D-476F-8E93-74DA098A2578}">
      <dgm:prSet/>
      <dgm:spPr/>
      <dgm:t>
        <a:bodyPr/>
        <a:lstStyle/>
        <a:p>
          <a:endParaRPr lang="fr-FR"/>
        </a:p>
      </dgm:t>
    </dgm:pt>
    <dgm:pt modelId="{558B4068-36D9-477C-B491-8B2B581F5EBE}" type="sibTrans" cxnId="{ABB8EF78-387D-476F-8E93-74DA098A2578}">
      <dgm:prSet/>
      <dgm:spPr/>
      <dgm:t>
        <a:bodyPr/>
        <a:lstStyle/>
        <a:p>
          <a:endParaRPr lang="fr-FR"/>
        </a:p>
      </dgm:t>
    </dgm:pt>
    <dgm:pt modelId="{14713062-18DB-4163-8828-911CD0C8E936}">
      <dgm:prSet phldrT="[Texte]"/>
      <dgm:spPr/>
      <dgm:t>
        <a:bodyPr/>
        <a:lstStyle/>
        <a:p>
          <a:r>
            <a:rPr lang="fr-FR" dirty="0" smtClean="0"/>
            <a:t>Rapport d’audit</a:t>
          </a:r>
          <a:endParaRPr lang="fr-FR" dirty="0"/>
        </a:p>
      </dgm:t>
    </dgm:pt>
    <dgm:pt modelId="{1E59E5C8-8671-4CD6-8727-B3ED5622A21F}" type="parTrans" cxnId="{9A52E811-451B-4159-A11C-18FAA6AC7BF3}">
      <dgm:prSet/>
      <dgm:spPr/>
      <dgm:t>
        <a:bodyPr/>
        <a:lstStyle/>
        <a:p>
          <a:endParaRPr lang="fr-FR"/>
        </a:p>
      </dgm:t>
    </dgm:pt>
    <dgm:pt modelId="{C2A2E714-3151-4313-A4AE-C161C70DE1E6}" type="sibTrans" cxnId="{9A52E811-451B-4159-A11C-18FAA6AC7BF3}">
      <dgm:prSet/>
      <dgm:spPr/>
      <dgm:t>
        <a:bodyPr/>
        <a:lstStyle/>
        <a:p>
          <a:endParaRPr lang="fr-FR"/>
        </a:p>
      </dgm:t>
    </dgm:pt>
    <dgm:pt modelId="{BD795CD7-F86C-46ED-B957-9B6B552E1842}" type="pres">
      <dgm:prSet presAssocID="{F00159A3-16FD-4CCF-B089-95473071DFFE}" presName="CompostProcess" presStyleCnt="0">
        <dgm:presLayoutVars>
          <dgm:dir/>
          <dgm:resizeHandles val="exact"/>
        </dgm:presLayoutVars>
      </dgm:prSet>
      <dgm:spPr/>
    </dgm:pt>
    <dgm:pt modelId="{7BA2C2C3-4561-46D0-A446-8498DF875B3A}" type="pres">
      <dgm:prSet presAssocID="{F00159A3-16FD-4CCF-B089-95473071DFFE}" presName="arrow" presStyleLbl="bgShp" presStyleIdx="0" presStyleCnt="1" custLinFactNeighborY="4167"/>
      <dgm:spPr>
        <a:solidFill>
          <a:schemeClr val="accent2">
            <a:lumMod val="60000"/>
            <a:lumOff val="40000"/>
          </a:schemeClr>
        </a:solidFill>
      </dgm:spPr>
    </dgm:pt>
    <dgm:pt modelId="{06F4363A-8716-4338-A13A-8045B7EDD2DB}" type="pres">
      <dgm:prSet presAssocID="{F00159A3-16FD-4CCF-B089-95473071DFFE}" presName="linearProcess" presStyleCnt="0"/>
      <dgm:spPr/>
    </dgm:pt>
    <dgm:pt modelId="{F1D6F0AC-B8B5-4519-A198-150B84BD9E86}" type="pres">
      <dgm:prSet presAssocID="{1EB4EB6B-B9D3-43D4-9715-DACAE2FE2039}" presName="textNode" presStyleLbl="node1" presStyleIdx="0" presStyleCnt="3">
        <dgm:presLayoutVars>
          <dgm:bulletEnabled val="1"/>
        </dgm:presLayoutVars>
      </dgm:prSet>
      <dgm:spPr/>
      <dgm:t>
        <a:bodyPr/>
        <a:lstStyle/>
        <a:p>
          <a:endParaRPr lang="fr-FR"/>
        </a:p>
      </dgm:t>
    </dgm:pt>
    <dgm:pt modelId="{71D1B1BD-7A36-40F6-B00D-B6F3E4DF93C6}" type="pres">
      <dgm:prSet presAssocID="{2EF97238-00D2-4828-A985-3FB9F9B68106}" presName="sibTrans" presStyleCnt="0"/>
      <dgm:spPr/>
    </dgm:pt>
    <dgm:pt modelId="{30E5F4ED-61F0-4979-8A4F-00D93DD575BC}" type="pres">
      <dgm:prSet presAssocID="{41FF3152-479B-4430-A229-486C443928EB}" presName="textNode" presStyleLbl="node1" presStyleIdx="1" presStyleCnt="3">
        <dgm:presLayoutVars>
          <dgm:bulletEnabled val="1"/>
        </dgm:presLayoutVars>
      </dgm:prSet>
      <dgm:spPr/>
      <dgm:t>
        <a:bodyPr/>
        <a:lstStyle/>
        <a:p>
          <a:endParaRPr lang="fr-FR"/>
        </a:p>
      </dgm:t>
    </dgm:pt>
    <dgm:pt modelId="{18A41F21-511B-4441-8024-A91E77B606E6}" type="pres">
      <dgm:prSet presAssocID="{558B4068-36D9-477C-B491-8B2B581F5EBE}" presName="sibTrans" presStyleCnt="0"/>
      <dgm:spPr/>
    </dgm:pt>
    <dgm:pt modelId="{2CEFBF9F-E327-4278-9BC8-D5C8C1A842E2}" type="pres">
      <dgm:prSet presAssocID="{14713062-18DB-4163-8828-911CD0C8E936}" presName="textNode" presStyleLbl="node1" presStyleIdx="2" presStyleCnt="3">
        <dgm:presLayoutVars>
          <dgm:bulletEnabled val="1"/>
        </dgm:presLayoutVars>
      </dgm:prSet>
      <dgm:spPr/>
      <dgm:t>
        <a:bodyPr/>
        <a:lstStyle/>
        <a:p>
          <a:endParaRPr lang="fr-FR"/>
        </a:p>
      </dgm:t>
    </dgm:pt>
  </dgm:ptLst>
  <dgm:cxnLst>
    <dgm:cxn modelId="{98CD2EF4-A9C1-45B8-BC98-2096B000F29A}" type="presOf" srcId="{14713062-18DB-4163-8828-911CD0C8E936}" destId="{2CEFBF9F-E327-4278-9BC8-D5C8C1A842E2}" srcOrd="0" destOrd="0" presId="urn:microsoft.com/office/officeart/2005/8/layout/hProcess9"/>
    <dgm:cxn modelId="{AC6B46DD-4B60-4BCD-8F77-79992194571E}" type="presOf" srcId="{41FF3152-479B-4430-A229-486C443928EB}" destId="{30E5F4ED-61F0-4979-8A4F-00D93DD575BC}" srcOrd="0" destOrd="0" presId="urn:microsoft.com/office/officeart/2005/8/layout/hProcess9"/>
    <dgm:cxn modelId="{9A52E811-451B-4159-A11C-18FAA6AC7BF3}" srcId="{F00159A3-16FD-4CCF-B089-95473071DFFE}" destId="{14713062-18DB-4163-8828-911CD0C8E936}" srcOrd="2" destOrd="0" parTransId="{1E59E5C8-8671-4CD6-8727-B3ED5622A21F}" sibTransId="{C2A2E714-3151-4313-A4AE-C161C70DE1E6}"/>
    <dgm:cxn modelId="{ABB8EF78-387D-476F-8E93-74DA098A2578}" srcId="{F00159A3-16FD-4CCF-B089-95473071DFFE}" destId="{41FF3152-479B-4430-A229-486C443928EB}" srcOrd="1" destOrd="0" parTransId="{3941227E-17E7-4D1F-9C69-2D951CB5BFC0}" sibTransId="{558B4068-36D9-477C-B491-8B2B581F5EBE}"/>
    <dgm:cxn modelId="{19B2F746-A5F4-40F2-9116-DF5642227E86}" srcId="{F00159A3-16FD-4CCF-B089-95473071DFFE}" destId="{1EB4EB6B-B9D3-43D4-9715-DACAE2FE2039}" srcOrd="0" destOrd="0" parTransId="{1DE21336-F2A9-4A49-B87B-95944C25D657}" sibTransId="{2EF97238-00D2-4828-A985-3FB9F9B68106}"/>
    <dgm:cxn modelId="{F3CE8B61-8BB8-4017-8933-F69E15310152}" type="presOf" srcId="{1EB4EB6B-B9D3-43D4-9715-DACAE2FE2039}" destId="{F1D6F0AC-B8B5-4519-A198-150B84BD9E86}" srcOrd="0" destOrd="0" presId="urn:microsoft.com/office/officeart/2005/8/layout/hProcess9"/>
    <dgm:cxn modelId="{B745A201-56D5-4D6B-87E1-29537ADDBB2F}" type="presOf" srcId="{F00159A3-16FD-4CCF-B089-95473071DFFE}" destId="{BD795CD7-F86C-46ED-B957-9B6B552E1842}" srcOrd="0" destOrd="0" presId="urn:microsoft.com/office/officeart/2005/8/layout/hProcess9"/>
    <dgm:cxn modelId="{DC95DB0F-97AF-4B8E-B5E8-2BDCC6CC923F}" type="presParOf" srcId="{BD795CD7-F86C-46ED-B957-9B6B552E1842}" destId="{7BA2C2C3-4561-46D0-A446-8498DF875B3A}" srcOrd="0" destOrd="0" presId="urn:microsoft.com/office/officeart/2005/8/layout/hProcess9"/>
    <dgm:cxn modelId="{6F45A440-1F96-494A-810A-F8B727D9DFF4}" type="presParOf" srcId="{BD795CD7-F86C-46ED-B957-9B6B552E1842}" destId="{06F4363A-8716-4338-A13A-8045B7EDD2DB}" srcOrd="1" destOrd="0" presId="urn:microsoft.com/office/officeart/2005/8/layout/hProcess9"/>
    <dgm:cxn modelId="{1C64671E-EBDC-4245-AE74-09C79DAF592C}" type="presParOf" srcId="{06F4363A-8716-4338-A13A-8045B7EDD2DB}" destId="{F1D6F0AC-B8B5-4519-A198-150B84BD9E86}" srcOrd="0" destOrd="0" presId="urn:microsoft.com/office/officeart/2005/8/layout/hProcess9"/>
    <dgm:cxn modelId="{C7E93934-7195-4634-90B8-849C95D2234C}" type="presParOf" srcId="{06F4363A-8716-4338-A13A-8045B7EDD2DB}" destId="{71D1B1BD-7A36-40F6-B00D-B6F3E4DF93C6}" srcOrd="1" destOrd="0" presId="urn:microsoft.com/office/officeart/2005/8/layout/hProcess9"/>
    <dgm:cxn modelId="{7689F462-632D-4ADE-BB9A-0CC5B1A4E37C}" type="presParOf" srcId="{06F4363A-8716-4338-A13A-8045B7EDD2DB}" destId="{30E5F4ED-61F0-4979-8A4F-00D93DD575BC}" srcOrd="2" destOrd="0" presId="urn:microsoft.com/office/officeart/2005/8/layout/hProcess9"/>
    <dgm:cxn modelId="{0225DA1A-6004-4487-8024-82767C273DFF}" type="presParOf" srcId="{06F4363A-8716-4338-A13A-8045B7EDD2DB}" destId="{18A41F21-511B-4441-8024-A91E77B606E6}" srcOrd="3" destOrd="0" presId="urn:microsoft.com/office/officeart/2005/8/layout/hProcess9"/>
    <dgm:cxn modelId="{E55B9DC2-8034-4924-9C43-32F5AA74B04A}" type="presParOf" srcId="{06F4363A-8716-4338-A13A-8045B7EDD2DB}" destId="{2CEFBF9F-E327-4278-9BC8-D5C8C1A842E2}"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117A17-C591-44B4-A1FA-6535E88B319E}">
      <dsp:nvSpPr>
        <dsp:cNvPr id="0" name=""/>
        <dsp:cNvSpPr/>
      </dsp:nvSpPr>
      <dsp:spPr>
        <a:xfrm>
          <a:off x="1186" y="528717"/>
          <a:ext cx="1396590" cy="558636"/>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4008" rIns="32004" bIns="64008" numCol="1" spcCol="1270" anchor="ctr" anchorCtr="0">
          <a:noAutofit/>
        </a:bodyPr>
        <a:lstStyle/>
        <a:p>
          <a:pPr lvl="0" algn="ctr" defTabSz="1066800">
            <a:lnSpc>
              <a:spcPct val="90000"/>
            </a:lnSpc>
            <a:spcBef>
              <a:spcPct val="0"/>
            </a:spcBef>
            <a:spcAft>
              <a:spcPct val="35000"/>
            </a:spcAft>
          </a:pPr>
          <a:r>
            <a:rPr lang="fr-FR" sz="2400" kern="1200" dirty="0" smtClean="0"/>
            <a:t>2000	</a:t>
          </a:r>
          <a:endParaRPr lang="fr-FR" sz="2400" kern="1200" dirty="0"/>
        </a:p>
      </dsp:txBody>
      <dsp:txXfrm>
        <a:off x="1186" y="528717"/>
        <a:ext cx="1256931" cy="558636"/>
      </dsp:txXfrm>
    </dsp:sp>
    <dsp:sp modelId="{CF72B987-ADE5-4B00-BBE8-E7D13D8E3802}">
      <dsp:nvSpPr>
        <dsp:cNvPr id="0" name=""/>
        <dsp:cNvSpPr/>
      </dsp:nvSpPr>
      <dsp:spPr>
        <a:xfrm>
          <a:off x="1118459" y="528717"/>
          <a:ext cx="1396590" cy="558636"/>
        </a:xfrm>
        <a:prstGeom prst="chevron">
          <a:avLst/>
        </a:prstGeom>
        <a:solidFill>
          <a:schemeClr val="accent1">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64008" rIns="32004" bIns="64008" numCol="1" spcCol="1270" anchor="ctr" anchorCtr="0">
          <a:noAutofit/>
        </a:bodyPr>
        <a:lstStyle/>
        <a:p>
          <a:pPr lvl="0" algn="ctr" defTabSz="1066800">
            <a:lnSpc>
              <a:spcPct val="90000"/>
            </a:lnSpc>
            <a:spcBef>
              <a:spcPct val="0"/>
            </a:spcBef>
            <a:spcAft>
              <a:spcPct val="35000"/>
            </a:spcAft>
          </a:pPr>
          <a:r>
            <a:rPr lang="fr-FR" sz="2400" kern="1200" dirty="0" smtClean="0"/>
            <a:t>2001</a:t>
          </a:r>
          <a:endParaRPr lang="fr-FR" sz="2400" kern="1200" dirty="0"/>
        </a:p>
      </dsp:txBody>
      <dsp:txXfrm>
        <a:off x="1397777" y="528717"/>
        <a:ext cx="837954" cy="558636"/>
      </dsp:txXfrm>
    </dsp:sp>
    <dsp:sp modelId="{7E0A36D3-AAE0-4970-B760-FE1C6658E1CD}">
      <dsp:nvSpPr>
        <dsp:cNvPr id="0" name=""/>
        <dsp:cNvSpPr/>
      </dsp:nvSpPr>
      <dsp:spPr>
        <a:xfrm>
          <a:off x="2235732" y="528717"/>
          <a:ext cx="1396590" cy="558636"/>
        </a:xfrm>
        <a:prstGeom prst="chevron">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64008" rIns="32004" bIns="64008" numCol="1" spcCol="1270" anchor="ctr" anchorCtr="0">
          <a:noAutofit/>
        </a:bodyPr>
        <a:lstStyle/>
        <a:p>
          <a:pPr lvl="0" algn="ctr" defTabSz="1066800">
            <a:lnSpc>
              <a:spcPct val="90000"/>
            </a:lnSpc>
            <a:spcBef>
              <a:spcPct val="0"/>
            </a:spcBef>
            <a:spcAft>
              <a:spcPct val="35000"/>
            </a:spcAft>
          </a:pPr>
          <a:r>
            <a:rPr lang="fr-FR" sz="2400" kern="1200" dirty="0" smtClean="0"/>
            <a:t>2003</a:t>
          </a:r>
          <a:endParaRPr lang="fr-FR" sz="2400" kern="1200" dirty="0"/>
        </a:p>
      </dsp:txBody>
      <dsp:txXfrm>
        <a:off x="2515050" y="528717"/>
        <a:ext cx="837954" cy="558636"/>
      </dsp:txXfrm>
    </dsp:sp>
    <dsp:sp modelId="{8D8635C4-4289-4CEA-8A02-BC762D890C2B}">
      <dsp:nvSpPr>
        <dsp:cNvPr id="0" name=""/>
        <dsp:cNvSpPr/>
      </dsp:nvSpPr>
      <dsp:spPr>
        <a:xfrm>
          <a:off x="3353004" y="528717"/>
          <a:ext cx="1396590" cy="558636"/>
        </a:xfrm>
        <a:prstGeom prst="chevron">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64008" rIns="32004" bIns="64008" numCol="1" spcCol="1270" anchor="ctr" anchorCtr="0">
          <a:noAutofit/>
        </a:bodyPr>
        <a:lstStyle/>
        <a:p>
          <a:pPr lvl="0" algn="ctr" defTabSz="1066800">
            <a:lnSpc>
              <a:spcPct val="90000"/>
            </a:lnSpc>
            <a:spcBef>
              <a:spcPct val="0"/>
            </a:spcBef>
            <a:spcAft>
              <a:spcPct val="35000"/>
            </a:spcAft>
          </a:pPr>
          <a:r>
            <a:rPr lang="fr-FR" sz="2400" kern="1200" dirty="0" smtClean="0"/>
            <a:t>2005</a:t>
          </a:r>
          <a:endParaRPr lang="fr-FR" sz="2400" kern="1200" dirty="0"/>
        </a:p>
      </dsp:txBody>
      <dsp:txXfrm>
        <a:off x="3632322" y="528717"/>
        <a:ext cx="837954" cy="558636"/>
      </dsp:txXfrm>
    </dsp:sp>
    <dsp:sp modelId="{E4EFE6BC-DABE-449F-B673-C8B8BBC07DE7}">
      <dsp:nvSpPr>
        <dsp:cNvPr id="0" name=""/>
        <dsp:cNvSpPr/>
      </dsp:nvSpPr>
      <dsp:spPr>
        <a:xfrm>
          <a:off x="4470277" y="528717"/>
          <a:ext cx="1396590" cy="558636"/>
        </a:xfrm>
        <a:prstGeom prst="chevron">
          <a:avLst/>
        </a:prstGeom>
        <a:solidFill>
          <a:schemeClr val="accent1">
            <a:lumMod val="2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64008" rIns="32004" bIns="64008" numCol="1" spcCol="1270" anchor="ctr" anchorCtr="0">
          <a:noAutofit/>
        </a:bodyPr>
        <a:lstStyle/>
        <a:p>
          <a:pPr lvl="0" algn="ctr" defTabSz="1066800">
            <a:lnSpc>
              <a:spcPct val="90000"/>
            </a:lnSpc>
            <a:spcBef>
              <a:spcPct val="0"/>
            </a:spcBef>
            <a:spcAft>
              <a:spcPct val="35000"/>
            </a:spcAft>
          </a:pPr>
          <a:r>
            <a:rPr lang="fr-FR" sz="2400" kern="1200" dirty="0" smtClean="0"/>
            <a:t>2007</a:t>
          </a:r>
          <a:endParaRPr lang="fr-FR" sz="2400" kern="1200" dirty="0"/>
        </a:p>
      </dsp:txBody>
      <dsp:txXfrm>
        <a:off x="4749595" y="528717"/>
        <a:ext cx="837954" cy="558636"/>
      </dsp:txXfrm>
    </dsp:sp>
    <dsp:sp modelId="{6F45F9A7-3C7B-48F0-A5FE-FD26E70204CF}">
      <dsp:nvSpPr>
        <dsp:cNvPr id="0" name=""/>
        <dsp:cNvSpPr/>
      </dsp:nvSpPr>
      <dsp:spPr>
        <a:xfrm>
          <a:off x="5587549" y="528717"/>
          <a:ext cx="1396590" cy="558636"/>
        </a:xfrm>
        <a:prstGeom prst="chevron">
          <a:avLst/>
        </a:prstGeom>
        <a:solidFill>
          <a:schemeClr val="accent1">
            <a:lumMod val="2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64008" rIns="32004" bIns="64008" numCol="1" spcCol="1270" anchor="ctr" anchorCtr="0">
          <a:noAutofit/>
        </a:bodyPr>
        <a:lstStyle/>
        <a:p>
          <a:pPr lvl="0" algn="ctr" defTabSz="1066800">
            <a:lnSpc>
              <a:spcPct val="90000"/>
            </a:lnSpc>
            <a:spcBef>
              <a:spcPct val="0"/>
            </a:spcBef>
            <a:spcAft>
              <a:spcPct val="35000"/>
            </a:spcAft>
          </a:pPr>
          <a:r>
            <a:rPr lang="fr-FR" sz="2400" kern="1200" dirty="0" smtClean="0"/>
            <a:t>2009</a:t>
          </a:r>
          <a:endParaRPr lang="fr-FR" sz="2400" kern="1200" dirty="0"/>
        </a:p>
      </dsp:txBody>
      <dsp:txXfrm>
        <a:off x="5866867" y="528717"/>
        <a:ext cx="837954" cy="558636"/>
      </dsp:txXfrm>
    </dsp:sp>
    <dsp:sp modelId="{8705FF82-0C73-4CA4-A342-45BE14408A13}">
      <dsp:nvSpPr>
        <dsp:cNvPr id="0" name=""/>
        <dsp:cNvSpPr/>
      </dsp:nvSpPr>
      <dsp:spPr>
        <a:xfrm>
          <a:off x="6704822" y="528717"/>
          <a:ext cx="1396590" cy="558636"/>
        </a:xfrm>
        <a:prstGeom prst="chevron">
          <a:avLst/>
        </a:prstGeom>
        <a:solidFill>
          <a:schemeClr val="accent1">
            <a:lumMod val="1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64008" rIns="32004" bIns="64008" numCol="1" spcCol="1270" anchor="ctr" anchorCtr="0">
          <a:noAutofit/>
        </a:bodyPr>
        <a:lstStyle/>
        <a:p>
          <a:pPr lvl="0" algn="ctr" defTabSz="1066800">
            <a:lnSpc>
              <a:spcPct val="90000"/>
            </a:lnSpc>
            <a:spcBef>
              <a:spcPct val="0"/>
            </a:spcBef>
            <a:spcAft>
              <a:spcPct val="35000"/>
            </a:spcAft>
          </a:pPr>
          <a:r>
            <a:rPr lang="fr-FR" sz="2400" kern="1200" dirty="0" smtClean="0"/>
            <a:t>2011</a:t>
          </a:r>
          <a:endParaRPr lang="fr-FR" sz="2400" kern="1200" dirty="0"/>
        </a:p>
      </dsp:txBody>
      <dsp:txXfrm>
        <a:off x="6984140" y="528717"/>
        <a:ext cx="837954" cy="55863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56690A-DCCE-408A-B1CC-2980AFD3C1A6}">
      <dsp:nvSpPr>
        <dsp:cNvPr id="0" name=""/>
        <dsp:cNvSpPr/>
      </dsp:nvSpPr>
      <dsp:spPr>
        <a:xfrm>
          <a:off x="2373" y="86741"/>
          <a:ext cx="2892090" cy="1156836"/>
        </a:xfrm>
        <a:prstGeom prst="chevron">
          <a:avLst/>
        </a:prstGeom>
        <a:solidFill>
          <a:schemeClr val="accent2">
            <a:shade val="80000"/>
            <a:hueOff val="0"/>
            <a:satOff val="0"/>
            <a:lumOff val="0"/>
            <a:alphaOff val="0"/>
          </a:schemeClr>
        </a:solidFill>
        <a:ln w="762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préliminaire</a:t>
          </a:r>
          <a:endParaRPr lang="fr-FR" sz="2500" kern="1200" dirty="0"/>
        </a:p>
      </dsp:txBody>
      <dsp:txXfrm>
        <a:off x="580791" y="86741"/>
        <a:ext cx="1735254" cy="1156836"/>
      </dsp:txXfrm>
    </dsp:sp>
    <dsp:sp modelId="{AE0D3180-CFB6-4792-BC9E-3A1CF154A694}">
      <dsp:nvSpPr>
        <dsp:cNvPr id="0" name=""/>
        <dsp:cNvSpPr/>
      </dsp:nvSpPr>
      <dsp:spPr>
        <a:xfrm>
          <a:off x="2605254" y="86741"/>
          <a:ext cx="2892090" cy="1156836"/>
        </a:xfrm>
        <a:prstGeom prst="chevron">
          <a:avLst/>
        </a:prstGeom>
        <a:solidFill>
          <a:schemeClr val="accent2">
            <a:shade val="80000"/>
            <a:hueOff val="-17936"/>
            <a:satOff val="-2012"/>
            <a:lumOff val="12840"/>
            <a:alphaOff val="0"/>
          </a:schemeClr>
        </a:solidFill>
        <a:ln w="76200" cap="flat" cmpd="sng" algn="ctr">
          <a:solidFill>
            <a:srgbClr val="FF0000"/>
          </a:solidFill>
          <a:prstDash val="lgDash"/>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approfondi</a:t>
          </a:r>
          <a:endParaRPr lang="fr-FR" sz="2500" kern="1200" dirty="0"/>
        </a:p>
      </dsp:txBody>
      <dsp:txXfrm>
        <a:off x="3183672" y="86741"/>
        <a:ext cx="1735254" cy="1156836"/>
      </dsp:txXfrm>
    </dsp:sp>
    <dsp:sp modelId="{971CAC10-D3BB-40B4-B534-FCD30EB4B229}">
      <dsp:nvSpPr>
        <dsp:cNvPr id="0" name=""/>
        <dsp:cNvSpPr/>
      </dsp:nvSpPr>
      <dsp:spPr>
        <a:xfrm>
          <a:off x="5208136" y="86741"/>
          <a:ext cx="2892090" cy="1156836"/>
        </a:xfrm>
        <a:prstGeom prst="chevron">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de certification</a:t>
          </a:r>
          <a:endParaRPr lang="fr-FR" sz="2500" kern="1200" dirty="0"/>
        </a:p>
      </dsp:txBody>
      <dsp:txXfrm>
        <a:off x="5786554" y="86741"/>
        <a:ext cx="1735254" cy="115683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A2C2C3-4561-46D0-A446-8498DF875B3A}">
      <dsp:nvSpPr>
        <dsp:cNvPr id="0" name=""/>
        <dsp:cNvSpPr/>
      </dsp:nvSpPr>
      <dsp:spPr>
        <a:xfrm>
          <a:off x="653657" y="0"/>
          <a:ext cx="7408120" cy="1643074"/>
        </a:xfrm>
        <a:prstGeom prst="rightArrow">
          <a:avLst/>
        </a:prstGeom>
        <a:solidFill>
          <a:schemeClr val="accent2">
            <a:lumMod val="60000"/>
            <a:lumOff val="40000"/>
          </a:schemeClr>
        </a:solidFill>
        <a:ln>
          <a:noFill/>
        </a:ln>
        <a:effectLst/>
      </dsp:spPr>
      <dsp:style>
        <a:lnRef idx="0">
          <a:scrgbClr r="0" g="0" b="0"/>
        </a:lnRef>
        <a:fillRef idx="1">
          <a:scrgbClr r="0" g="0" b="0"/>
        </a:fillRef>
        <a:effectRef idx="0">
          <a:scrgbClr r="0" g="0" b="0"/>
        </a:effectRef>
        <a:fontRef idx="minor"/>
      </dsp:style>
    </dsp:sp>
    <dsp:sp modelId="{F1D6F0AC-B8B5-4519-A198-150B84BD9E86}">
      <dsp:nvSpPr>
        <dsp:cNvPr id="0" name=""/>
        <dsp:cNvSpPr/>
      </dsp:nvSpPr>
      <dsp:spPr>
        <a:xfrm>
          <a:off x="4601" y="492922"/>
          <a:ext cx="2799801" cy="657229"/>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fr-FR" sz="2200" kern="1200" dirty="0" smtClean="0"/>
            <a:t>Campagne de mesure</a:t>
          </a:r>
          <a:endParaRPr lang="fr-FR" sz="2200" kern="1200" dirty="0"/>
        </a:p>
      </dsp:txBody>
      <dsp:txXfrm>
        <a:off x="36684" y="525005"/>
        <a:ext cx="2735635" cy="593063"/>
      </dsp:txXfrm>
    </dsp:sp>
    <dsp:sp modelId="{30E5F4ED-61F0-4979-8A4F-00D93DD575BC}">
      <dsp:nvSpPr>
        <dsp:cNvPr id="0" name=""/>
        <dsp:cNvSpPr/>
      </dsp:nvSpPr>
      <dsp:spPr>
        <a:xfrm>
          <a:off x="2957817" y="492922"/>
          <a:ext cx="2799801" cy="657229"/>
        </a:xfrm>
        <a:prstGeom prst="roundRect">
          <a:avLst/>
        </a:prstGeom>
        <a:solidFill>
          <a:schemeClr val="accent2">
            <a:shade val="80000"/>
            <a:hueOff val="-17936"/>
            <a:satOff val="-2012"/>
            <a:lumOff val="12840"/>
            <a:alphaOff val="0"/>
          </a:schemeClr>
        </a:solidFill>
        <a:ln w="762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fr-FR" sz="2200" kern="1200" dirty="0" smtClean="0"/>
            <a:t>Analyse détaillée</a:t>
          </a:r>
          <a:endParaRPr lang="fr-FR" sz="2200" kern="1200" dirty="0"/>
        </a:p>
      </dsp:txBody>
      <dsp:txXfrm>
        <a:off x="2989900" y="525005"/>
        <a:ext cx="2735635" cy="593063"/>
      </dsp:txXfrm>
    </dsp:sp>
    <dsp:sp modelId="{2CEFBF9F-E327-4278-9BC8-D5C8C1A842E2}">
      <dsp:nvSpPr>
        <dsp:cNvPr id="0" name=""/>
        <dsp:cNvSpPr/>
      </dsp:nvSpPr>
      <dsp:spPr>
        <a:xfrm>
          <a:off x="5911032" y="492922"/>
          <a:ext cx="2799801" cy="657229"/>
        </a:xfrm>
        <a:prstGeom prst="roundRect">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fr-FR" sz="2200" kern="1200" dirty="0" smtClean="0"/>
            <a:t>Rapport d’audit</a:t>
          </a:r>
          <a:endParaRPr lang="fr-FR" sz="2200" kern="1200" dirty="0"/>
        </a:p>
      </dsp:txBody>
      <dsp:txXfrm>
        <a:off x="5943115" y="525005"/>
        <a:ext cx="2735635" cy="59306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56690A-DCCE-408A-B1CC-2980AFD3C1A6}">
      <dsp:nvSpPr>
        <dsp:cNvPr id="0" name=""/>
        <dsp:cNvSpPr/>
      </dsp:nvSpPr>
      <dsp:spPr>
        <a:xfrm>
          <a:off x="2373" y="86741"/>
          <a:ext cx="2892090" cy="1156836"/>
        </a:xfrm>
        <a:prstGeom prst="chevron">
          <a:avLst/>
        </a:prstGeom>
        <a:solidFill>
          <a:schemeClr val="accent2">
            <a:shade val="80000"/>
            <a:hueOff val="0"/>
            <a:satOff val="0"/>
            <a:lumOff val="0"/>
            <a:alphaOff val="0"/>
          </a:schemeClr>
        </a:solidFill>
        <a:ln w="762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préliminaire</a:t>
          </a:r>
          <a:endParaRPr lang="fr-FR" sz="2500" kern="1200" dirty="0"/>
        </a:p>
      </dsp:txBody>
      <dsp:txXfrm>
        <a:off x="580791" y="86741"/>
        <a:ext cx="1735254" cy="1156836"/>
      </dsp:txXfrm>
    </dsp:sp>
    <dsp:sp modelId="{AE0D3180-CFB6-4792-BC9E-3A1CF154A694}">
      <dsp:nvSpPr>
        <dsp:cNvPr id="0" name=""/>
        <dsp:cNvSpPr/>
      </dsp:nvSpPr>
      <dsp:spPr>
        <a:xfrm>
          <a:off x="2605254" y="86741"/>
          <a:ext cx="2892090" cy="1156836"/>
        </a:xfrm>
        <a:prstGeom prst="chevron">
          <a:avLst/>
        </a:prstGeom>
        <a:solidFill>
          <a:schemeClr val="accent2">
            <a:shade val="80000"/>
            <a:hueOff val="-17936"/>
            <a:satOff val="-2012"/>
            <a:lumOff val="12840"/>
            <a:alphaOff val="0"/>
          </a:schemeClr>
        </a:solidFill>
        <a:ln w="76200" cap="flat" cmpd="sng" algn="ctr">
          <a:solidFill>
            <a:srgbClr val="FF0000"/>
          </a:solidFill>
          <a:prstDash val="lgDash"/>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approfondi</a:t>
          </a:r>
          <a:endParaRPr lang="fr-FR" sz="2500" kern="1200" dirty="0"/>
        </a:p>
      </dsp:txBody>
      <dsp:txXfrm>
        <a:off x="3183672" y="86741"/>
        <a:ext cx="1735254" cy="1156836"/>
      </dsp:txXfrm>
    </dsp:sp>
    <dsp:sp modelId="{971CAC10-D3BB-40B4-B534-FCD30EB4B229}">
      <dsp:nvSpPr>
        <dsp:cNvPr id="0" name=""/>
        <dsp:cNvSpPr/>
      </dsp:nvSpPr>
      <dsp:spPr>
        <a:xfrm>
          <a:off x="5208136" y="86741"/>
          <a:ext cx="2892090" cy="1156836"/>
        </a:xfrm>
        <a:prstGeom prst="chevron">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err="1" smtClean="0"/>
            <a:t>SMEn</a:t>
          </a:r>
          <a:endParaRPr lang="fr-FR" sz="2500" kern="1200" dirty="0"/>
        </a:p>
      </dsp:txBody>
      <dsp:txXfrm>
        <a:off x="5786554" y="86741"/>
        <a:ext cx="1735254" cy="115683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A2C2C3-4561-46D0-A446-8498DF875B3A}">
      <dsp:nvSpPr>
        <dsp:cNvPr id="0" name=""/>
        <dsp:cNvSpPr/>
      </dsp:nvSpPr>
      <dsp:spPr>
        <a:xfrm>
          <a:off x="653657" y="0"/>
          <a:ext cx="7408120" cy="1785950"/>
        </a:xfrm>
        <a:prstGeom prst="rightArrow">
          <a:avLst/>
        </a:prstGeom>
        <a:solidFill>
          <a:schemeClr val="accent2">
            <a:lumMod val="60000"/>
            <a:lumOff val="40000"/>
          </a:schemeClr>
        </a:solidFill>
        <a:ln>
          <a:noFill/>
        </a:ln>
        <a:effectLst/>
      </dsp:spPr>
      <dsp:style>
        <a:lnRef idx="0">
          <a:scrgbClr r="0" g="0" b="0"/>
        </a:lnRef>
        <a:fillRef idx="1">
          <a:scrgbClr r="0" g="0" b="0"/>
        </a:fillRef>
        <a:effectRef idx="0">
          <a:scrgbClr r="0" g="0" b="0"/>
        </a:effectRef>
        <a:fontRef idx="minor"/>
      </dsp:style>
    </dsp:sp>
    <dsp:sp modelId="{F1D6F0AC-B8B5-4519-A198-150B84BD9E86}">
      <dsp:nvSpPr>
        <dsp:cNvPr id="0" name=""/>
        <dsp:cNvSpPr/>
      </dsp:nvSpPr>
      <dsp:spPr>
        <a:xfrm>
          <a:off x="4601" y="535785"/>
          <a:ext cx="2799801" cy="714380"/>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fr-FR" sz="2200" kern="1200" dirty="0" smtClean="0"/>
            <a:t>Campagne de mesure</a:t>
          </a:r>
          <a:endParaRPr lang="fr-FR" sz="2200" kern="1200" dirty="0"/>
        </a:p>
      </dsp:txBody>
      <dsp:txXfrm>
        <a:off x="39474" y="570658"/>
        <a:ext cx="2730055" cy="644634"/>
      </dsp:txXfrm>
    </dsp:sp>
    <dsp:sp modelId="{30E5F4ED-61F0-4979-8A4F-00D93DD575BC}">
      <dsp:nvSpPr>
        <dsp:cNvPr id="0" name=""/>
        <dsp:cNvSpPr/>
      </dsp:nvSpPr>
      <dsp:spPr>
        <a:xfrm>
          <a:off x="2957817" y="535785"/>
          <a:ext cx="2799801" cy="714380"/>
        </a:xfrm>
        <a:prstGeom prst="roundRect">
          <a:avLst/>
        </a:prstGeom>
        <a:solidFill>
          <a:schemeClr val="accent2">
            <a:shade val="80000"/>
            <a:hueOff val="-17936"/>
            <a:satOff val="-2012"/>
            <a:lumOff val="12840"/>
            <a:alphaOff val="0"/>
          </a:schemeClr>
        </a:solidFill>
        <a:ln w="285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fr-FR" sz="2200" kern="1200" dirty="0" smtClean="0"/>
            <a:t>Analyse détaillée</a:t>
          </a:r>
          <a:endParaRPr lang="fr-FR" sz="2200" kern="1200" dirty="0"/>
        </a:p>
      </dsp:txBody>
      <dsp:txXfrm>
        <a:off x="2992690" y="570658"/>
        <a:ext cx="2730055" cy="644634"/>
      </dsp:txXfrm>
    </dsp:sp>
    <dsp:sp modelId="{2CEFBF9F-E327-4278-9BC8-D5C8C1A842E2}">
      <dsp:nvSpPr>
        <dsp:cNvPr id="0" name=""/>
        <dsp:cNvSpPr/>
      </dsp:nvSpPr>
      <dsp:spPr>
        <a:xfrm>
          <a:off x="5911032" y="535785"/>
          <a:ext cx="2799801" cy="714380"/>
        </a:xfrm>
        <a:prstGeom prst="roundRect">
          <a:avLst/>
        </a:prstGeom>
        <a:solidFill>
          <a:schemeClr val="accent2">
            <a:shade val="80000"/>
            <a:hueOff val="-35872"/>
            <a:satOff val="-4024"/>
            <a:lumOff val="25680"/>
            <a:alphaOff val="0"/>
          </a:schemeClr>
        </a:solidFill>
        <a:ln w="762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fr-FR" sz="2200" kern="1200" dirty="0" smtClean="0"/>
            <a:t>Rapport d’audit</a:t>
          </a:r>
          <a:endParaRPr lang="fr-FR" sz="2200" kern="1200" dirty="0"/>
        </a:p>
      </dsp:txBody>
      <dsp:txXfrm>
        <a:off x="5945905" y="570658"/>
        <a:ext cx="2730055" cy="64463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56690A-DCCE-408A-B1CC-2980AFD3C1A6}">
      <dsp:nvSpPr>
        <dsp:cNvPr id="0" name=""/>
        <dsp:cNvSpPr/>
      </dsp:nvSpPr>
      <dsp:spPr>
        <a:xfrm>
          <a:off x="2373" y="86741"/>
          <a:ext cx="2892090" cy="1156836"/>
        </a:xfrm>
        <a:prstGeom prst="chevron">
          <a:avLst/>
        </a:prstGeom>
        <a:solidFill>
          <a:schemeClr val="accent2">
            <a:shade val="80000"/>
            <a:hueOff val="0"/>
            <a:satOff val="0"/>
            <a:lumOff val="0"/>
            <a:alphaOff val="0"/>
          </a:schemeClr>
        </a:solidFill>
        <a:ln w="762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préliminaire</a:t>
          </a:r>
          <a:endParaRPr lang="fr-FR" sz="2500" kern="1200" dirty="0"/>
        </a:p>
      </dsp:txBody>
      <dsp:txXfrm>
        <a:off x="580791" y="86741"/>
        <a:ext cx="1735254" cy="1156836"/>
      </dsp:txXfrm>
    </dsp:sp>
    <dsp:sp modelId="{AE0D3180-CFB6-4792-BC9E-3A1CF154A694}">
      <dsp:nvSpPr>
        <dsp:cNvPr id="0" name=""/>
        <dsp:cNvSpPr/>
      </dsp:nvSpPr>
      <dsp:spPr>
        <a:xfrm>
          <a:off x="2605254" y="86741"/>
          <a:ext cx="2892090" cy="1156836"/>
        </a:xfrm>
        <a:prstGeom prst="chevron">
          <a:avLst/>
        </a:prstGeom>
        <a:solidFill>
          <a:schemeClr val="accent2">
            <a:shade val="80000"/>
            <a:hueOff val="-17936"/>
            <a:satOff val="-2012"/>
            <a:lumOff val="12840"/>
            <a:alphaOff val="0"/>
          </a:schemeClr>
        </a:solidFill>
        <a:ln w="76200" cap="flat" cmpd="sng" algn="ctr">
          <a:solidFill>
            <a:srgbClr val="FF0000"/>
          </a:solidFill>
          <a:prstDash val="lgDash"/>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approfondi</a:t>
          </a:r>
          <a:endParaRPr lang="fr-FR" sz="2500" kern="1200" dirty="0"/>
        </a:p>
      </dsp:txBody>
      <dsp:txXfrm>
        <a:off x="3183672" y="86741"/>
        <a:ext cx="1735254" cy="1156836"/>
      </dsp:txXfrm>
    </dsp:sp>
    <dsp:sp modelId="{971CAC10-D3BB-40B4-B534-FCD30EB4B229}">
      <dsp:nvSpPr>
        <dsp:cNvPr id="0" name=""/>
        <dsp:cNvSpPr/>
      </dsp:nvSpPr>
      <dsp:spPr>
        <a:xfrm>
          <a:off x="5208136" y="86741"/>
          <a:ext cx="2892090" cy="1156836"/>
        </a:xfrm>
        <a:prstGeom prst="chevron">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err="1" smtClean="0"/>
            <a:t>SMEn</a:t>
          </a:r>
          <a:endParaRPr lang="fr-FR" sz="2500" kern="1200" dirty="0"/>
        </a:p>
      </dsp:txBody>
      <dsp:txXfrm>
        <a:off x="5786554" y="86741"/>
        <a:ext cx="1735254" cy="115683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A2C2C3-4561-46D0-A446-8498DF875B3A}">
      <dsp:nvSpPr>
        <dsp:cNvPr id="0" name=""/>
        <dsp:cNvSpPr/>
      </dsp:nvSpPr>
      <dsp:spPr>
        <a:xfrm>
          <a:off x="626868" y="0"/>
          <a:ext cx="7104509" cy="1357322"/>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0E5F4ED-61F0-4979-8A4F-00D93DD575BC}">
      <dsp:nvSpPr>
        <dsp:cNvPr id="0" name=""/>
        <dsp:cNvSpPr/>
      </dsp:nvSpPr>
      <dsp:spPr>
        <a:xfrm>
          <a:off x="6325" y="407196"/>
          <a:ext cx="2626235" cy="542928"/>
        </a:xfrm>
        <a:prstGeom prst="roundRect">
          <a:avLst/>
        </a:prstGeom>
        <a:solidFill>
          <a:schemeClr val="accent2">
            <a:shade val="80000"/>
            <a:hueOff val="0"/>
            <a:satOff val="0"/>
            <a:lumOff val="0"/>
            <a:alphaOff val="0"/>
          </a:schemeClr>
        </a:solidFill>
        <a:ln w="762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kern="1200" dirty="0" smtClean="0"/>
            <a:t>Planification</a:t>
          </a:r>
          <a:endParaRPr lang="fr-FR" sz="2000" kern="1200" dirty="0"/>
        </a:p>
      </dsp:txBody>
      <dsp:txXfrm>
        <a:off x="32829" y="433700"/>
        <a:ext cx="2573227" cy="489920"/>
      </dsp:txXfrm>
    </dsp:sp>
    <dsp:sp modelId="{2CEFBF9F-E327-4278-9BC8-D5C8C1A842E2}">
      <dsp:nvSpPr>
        <dsp:cNvPr id="0" name=""/>
        <dsp:cNvSpPr/>
      </dsp:nvSpPr>
      <dsp:spPr>
        <a:xfrm>
          <a:off x="2866005" y="407196"/>
          <a:ext cx="2626235" cy="542928"/>
        </a:xfrm>
        <a:prstGeom prst="roundRect">
          <a:avLst/>
        </a:prstGeom>
        <a:solidFill>
          <a:schemeClr val="accent2">
            <a:shade val="80000"/>
            <a:hueOff val="-17936"/>
            <a:satOff val="-2012"/>
            <a:lumOff val="128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kern="1200" dirty="0" smtClean="0"/>
            <a:t>Mise en œuvre</a:t>
          </a:r>
          <a:endParaRPr lang="fr-FR" sz="2000" kern="1200" dirty="0"/>
        </a:p>
      </dsp:txBody>
      <dsp:txXfrm>
        <a:off x="2892509" y="433700"/>
        <a:ext cx="2573227" cy="489920"/>
      </dsp:txXfrm>
    </dsp:sp>
    <dsp:sp modelId="{FC493B5A-F47F-447E-9E7F-B878594A1FAC}">
      <dsp:nvSpPr>
        <dsp:cNvPr id="0" name=""/>
        <dsp:cNvSpPr/>
      </dsp:nvSpPr>
      <dsp:spPr>
        <a:xfrm>
          <a:off x="5725684" y="407196"/>
          <a:ext cx="2626235" cy="542928"/>
        </a:xfrm>
        <a:prstGeom prst="roundRect">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kern="1200" dirty="0" smtClean="0"/>
            <a:t>Surveillance &amp; mesure</a:t>
          </a:r>
          <a:endParaRPr lang="fr-FR" sz="2000" kern="1200" dirty="0"/>
        </a:p>
      </dsp:txBody>
      <dsp:txXfrm>
        <a:off x="5752188" y="433700"/>
        <a:ext cx="2573227" cy="48992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56690A-DCCE-408A-B1CC-2980AFD3C1A6}">
      <dsp:nvSpPr>
        <dsp:cNvPr id="0" name=""/>
        <dsp:cNvSpPr/>
      </dsp:nvSpPr>
      <dsp:spPr>
        <a:xfrm>
          <a:off x="2373" y="86741"/>
          <a:ext cx="2892090" cy="1156836"/>
        </a:xfrm>
        <a:prstGeom prst="chevron">
          <a:avLst/>
        </a:prstGeom>
        <a:solidFill>
          <a:schemeClr val="accent2">
            <a:shade val="80000"/>
            <a:hueOff val="0"/>
            <a:satOff val="0"/>
            <a:lumOff val="0"/>
            <a:alphaOff val="0"/>
          </a:schemeClr>
        </a:solidFill>
        <a:ln w="762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préliminaire</a:t>
          </a:r>
          <a:endParaRPr lang="fr-FR" sz="2500" kern="1200" dirty="0"/>
        </a:p>
      </dsp:txBody>
      <dsp:txXfrm>
        <a:off x="580791" y="86741"/>
        <a:ext cx="1735254" cy="1156836"/>
      </dsp:txXfrm>
    </dsp:sp>
    <dsp:sp modelId="{AE0D3180-CFB6-4792-BC9E-3A1CF154A694}">
      <dsp:nvSpPr>
        <dsp:cNvPr id="0" name=""/>
        <dsp:cNvSpPr/>
      </dsp:nvSpPr>
      <dsp:spPr>
        <a:xfrm>
          <a:off x="2605254" y="86741"/>
          <a:ext cx="2892090" cy="1156836"/>
        </a:xfrm>
        <a:prstGeom prst="chevron">
          <a:avLst/>
        </a:prstGeom>
        <a:solidFill>
          <a:schemeClr val="accent2">
            <a:shade val="80000"/>
            <a:hueOff val="-17936"/>
            <a:satOff val="-2012"/>
            <a:lumOff val="12840"/>
            <a:alphaOff val="0"/>
          </a:schemeClr>
        </a:solidFill>
        <a:ln w="762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approfondi</a:t>
          </a:r>
          <a:endParaRPr lang="fr-FR" sz="2500" kern="1200" dirty="0"/>
        </a:p>
      </dsp:txBody>
      <dsp:txXfrm>
        <a:off x="3183672" y="86741"/>
        <a:ext cx="1735254" cy="1156836"/>
      </dsp:txXfrm>
    </dsp:sp>
    <dsp:sp modelId="{971CAC10-D3BB-40B4-B534-FCD30EB4B229}">
      <dsp:nvSpPr>
        <dsp:cNvPr id="0" name=""/>
        <dsp:cNvSpPr/>
      </dsp:nvSpPr>
      <dsp:spPr>
        <a:xfrm>
          <a:off x="5208136" y="86741"/>
          <a:ext cx="2892090" cy="1156836"/>
        </a:xfrm>
        <a:prstGeom prst="chevron">
          <a:avLst/>
        </a:prstGeom>
        <a:solidFill>
          <a:schemeClr val="accent2">
            <a:shade val="80000"/>
            <a:hueOff val="-35872"/>
            <a:satOff val="-4024"/>
            <a:lumOff val="25680"/>
            <a:alphaOff val="0"/>
          </a:schemeClr>
        </a:solidFill>
        <a:ln w="76200" cap="flat" cmpd="sng" algn="ctr">
          <a:solidFill>
            <a:srgbClr val="FF0000"/>
          </a:solidFill>
          <a:prstDash val="lgDash"/>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err="1" smtClean="0"/>
            <a:t>SMEn</a:t>
          </a:r>
          <a:endParaRPr lang="fr-FR" sz="2500" kern="1200" dirty="0"/>
        </a:p>
      </dsp:txBody>
      <dsp:txXfrm>
        <a:off x="5786554" y="86741"/>
        <a:ext cx="1735254" cy="115683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A2C2C3-4561-46D0-A446-8498DF875B3A}">
      <dsp:nvSpPr>
        <dsp:cNvPr id="0" name=""/>
        <dsp:cNvSpPr/>
      </dsp:nvSpPr>
      <dsp:spPr>
        <a:xfrm>
          <a:off x="626868" y="0"/>
          <a:ext cx="7104509" cy="1428759"/>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0E5F4ED-61F0-4979-8A4F-00D93DD575BC}">
      <dsp:nvSpPr>
        <dsp:cNvPr id="0" name=""/>
        <dsp:cNvSpPr/>
      </dsp:nvSpPr>
      <dsp:spPr>
        <a:xfrm>
          <a:off x="6325" y="428628"/>
          <a:ext cx="2626235" cy="571504"/>
        </a:xfrm>
        <a:prstGeom prst="roundRect">
          <a:avLst/>
        </a:prstGeom>
        <a:solidFill>
          <a:schemeClr val="accent2">
            <a:shade val="80000"/>
            <a:hueOff val="0"/>
            <a:satOff val="0"/>
            <a:lumOff val="0"/>
            <a:alphaOff val="0"/>
          </a:schemeClr>
        </a:solidFill>
        <a:ln w="285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kern="1200" dirty="0" smtClean="0"/>
            <a:t>Planification</a:t>
          </a:r>
          <a:endParaRPr lang="fr-FR" sz="2000" kern="1200" dirty="0"/>
        </a:p>
      </dsp:txBody>
      <dsp:txXfrm>
        <a:off x="34224" y="456527"/>
        <a:ext cx="2570437" cy="515706"/>
      </dsp:txXfrm>
    </dsp:sp>
    <dsp:sp modelId="{E4B53627-C7B8-40AA-9D68-EA0DA543D087}">
      <dsp:nvSpPr>
        <dsp:cNvPr id="0" name=""/>
        <dsp:cNvSpPr/>
      </dsp:nvSpPr>
      <dsp:spPr>
        <a:xfrm>
          <a:off x="5732010" y="424067"/>
          <a:ext cx="2626235" cy="571504"/>
        </a:xfrm>
        <a:prstGeom prst="roundRect">
          <a:avLst/>
        </a:prstGeom>
        <a:solidFill>
          <a:schemeClr val="accent2">
            <a:shade val="80000"/>
            <a:hueOff val="-17936"/>
            <a:satOff val="-2012"/>
            <a:lumOff val="12840"/>
            <a:alphaOff val="0"/>
          </a:schemeClr>
        </a:solidFill>
        <a:ln w="285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kern="1200" dirty="0" smtClean="0"/>
            <a:t>Surveillance &amp; mesure</a:t>
          </a:r>
          <a:endParaRPr lang="fr-FR" sz="2000" kern="1200" dirty="0"/>
        </a:p>
      </dsp:txBody>
      <dsp:txXfrm>
        <a:off x="5759909" y="451966"/>
        <a:ext cx="2570437" cy="515706"/>
      </dsp:txXfrm>
    </dsp:sp>
    <dsp:sp modelId="{2CEFBF9F-E327-4278-9BC8-D5C8C1A842E2}">
      <dsp:nvSpPr>
        <dsp:cNvPr id="0" name=""/>
        <dsp:cNvSpPr/>
      </dsp:nvSpPr>
      <dsp:spPr>
        <a:xfrm>
          <a:off x="2899804" y="424067"/>
          <a:ext cx="2626235" cy="571504"/>
        </a:xfrm>
        <a:prstGeom prst="roundRect">
          <a:avLst/>
        </a:prstGeom>
        <a:solidFill>
          <a:schemeClr val="accent2">
            <a:shade val="80000"/>
            <a:hueOff val="-35872"/>
            <a:satOff val="-4024"/>
            <a:lumOff val="25680"/>
            <a:alphaOff val="0"/>
          </a:schemeClr>
        </a:solidFill>
        <a:ln w="762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kern="1200" dirty="0" smtClean="0"/>
            <a:t>Mise en </a:t>
          </a:r>
          <a:r>
            <a:rPr lang="fr-FR" sz="2000" kern="1200" dirty="0" err="1" smtClean="0"/>
            <a:t>oeuvre</a:t>
          </a:r>
          <a:endParaRPr lang="fr-FR" sz="2000" kern="1200" dirty="0"/>
        </a:p>
      </dsp:txBody>
      <dsp:txXfrm>
        <a:off x="2927703" y="451966"/>
        <a:ext cx="2570437" cy="51570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56690A-DCCE-408A-B1CC-2980AFD3C1A6}">
      <dsp:nvSpPr>
        <dsp:cNvPr id="0" name=""/>
        <dsp:cNvSpPr/>
      </dsp:nvSpPr>
      <dsp:spPr>
        <a:xfrm>
          <a:off x="2373" y="86741"/>
          <a:ext cx="2892090" cy="1156836"/>
        </a:xfrm>
        <a:prstGeom prst="chevron">
          <a:avLst/>
        </a:prstGeom>
        <a:solidFill>
          <a:schemeClr val="accent2">
            <a:shade val="80000"/>
            <a:hueOff val="0"/>
            <a:satOff val="0"/>
            <a:lumOff val="0"/>
            <a:alphaOff val="0"/>
          </a:schemeClr>
        </a:solidFill>
        <a:ln w="762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préliminaire</a:t>
          </a:r>
          <a:endParaRPr lang="fr-FR" sz="2500" kern="1200" dirty="0"/>
        </a:p>
      </dsp:txBody>
      <dsp:txXfrm>
        <a:off x="580791" y="86741"/>
        <a:ext cx="1735254" cy="1156836"/>
      </dsp:txXfrm>
    </dsp:sp>
    <dsp:sp modelId="{AE0D3180-CFB6-4792-BC9E-3A1CF154A694}">
      <dsp:nvSpPr>
        <dsp:cNvPr id="0" name=""/>
        <dsp:cNvSpPr/>
      </dsp:nvSpPr>
      <dsp:spPr>
        <a:xfrm>
          <a:off x="2605254" y="86741"/>
          <a:ext cx="2892090" cy="1156836"/>
        </a:xfrm>
        <a:prstGeom prst="chevron">
          <a:avLst/>
        </a:prstGeom>
        <a:solidFill>
          <a:schemeClr val="accent2">
            <a:shade val="80000"/>
            <a:hueOff val="-17936"/>
            <a:satOff val="-2012"/>
            <a:lumOff val="12840"/>
            <a:alphaOff val="0"/>
          </a:schemeClr>
        </a:solidFill>
        <a:ln w="762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approfondi</a:t>
          </a:r>
          <a:endParaRPr lang="fr-FR" sz="2500" kern="1200" dirty="0"/>
        </a:p>
      </dsp:txBody>
      <dsp:txXfrm>
        <a:off x="3183672" y="86741"/>
        <a:ext cx="1735254" cy="1156836"/>
      </dsp:txXfrm>
    </dsp:sp>
    <dsp:sp modelId="{971CAC10-D3BB-40B4-B534-FCD30EB4B229}">
      <dsp:nvSpPr>
        <dsp:cNvPr id="0" name=""/>
        <dsp:cNvSpPr/>
      </dsp:nvSpPr>
      <dsp:spPr>
        <a:xfrm>
          <a:off x="5208136" y="86741"/>
          <a:ext cx="2892090" cy="1156836"/>
        </a:xfrm>
        <a:prstGeom prst="chevron">
          <a:avLst/>
        </a:prstGeom>
        <a:solidFill>
          <a:schemeClr val="accent2">
            <a:shade val="80000"/>
            <a:hueOff val="-35872"/>
            <a:satOff val="-4024"/>
            <a:lumOff val="25680"/>
            <a:alphaOff val="0"/>
          </a:schemeClr>
        </a:solidFill>
        <a:ln w="76200" cap="flat" cmpd="sng" algn="ctr">
          <a:solidFill>
            <a:srgbClr val="FF0000"/>
          </a:solidFill>
          <a:prstDash val="lgDash"/>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err="1" smtClean="0"/>
            <a:t>SMEn</a:t>
          </a:r>
          <a:endParaRPr lang="fr-FR" sz="2500" kern="1200" dirty="0"/>
        </a:p>
      </dsp:txBody>
      <dsp:txXfrm>
        <a:off x="5786554" y="86741"/>
        <a:ext cx="1735254" cy="115683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A2C2C3-4561-46D0-A446-8498DF875B3A}">
      <dsp:nvSpPr>
        <dsp:cNvPr id="0" name=""/>
        <dsp:cNvSpPr/>
      </dsp:nvSpPr>
      <dsp:spPr>
        <a:xfrm>
          <a:off x="626868" y="0"/>
          <a:ext cx="7104509" cy="1428759"/>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0E5F4ED-61F0-4979-8A4F-00D93DD575BC}">
      <dsp:nvSpPr>
        <dsp:cNvPr id="0" name=""/>
        <dsp:cNvSpPr/>
      </dsp:nvSpPr>
      <dsp:spPr>
        <a:xfrm>
          <a:off x="6325" y="428628"/>
          <a:ext cx="2626235" cy="571504"/>
        </a:xfrm>
        <a:prstGeom prst="roundRect">
          <a:avLst/>
        </a:prstGeom>
        <a:solidFill>
          <a:schemeClr val="accent2">
            <a:shade val="80000"/>
            <a:hueOff val="0"/>
            <a:satOff val="0"/>
            <a:lumOff val="0"/>
            <a:alphaOff val="0"/>
          </a:schemeClr>
        </a:solidFill>
        <a:ln w="285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kern="1200" dirty="0" smtClean="0"/>
            <a:t>Planification</a:t>
          </a:r>
          <a:endParaRPr lang="fr-FR" sz="2000" kern="1200" dirty="0"/>
        </a:p>
      </dsp:txBody>
      <dsp:txXfrm>
        <a:off x="34224" y="456527"/>
        <a:ext cx="2570437" cy="515706"/>
      </dsp:txXfrm>
    </dsp:sp>
    <dsp:sp modelId="{E4B53627-C7B8-40AA-9D68-EA0DA543D087}">
      <dsp:nvSpPr>
        <dsp:cNvPr id="0" name=""/>
        <dsp:cNvSpPr/>
      </dsp:nvSpPr>
      <dsp:spPr>
        <a:xfrm>
          <a:off x="2738570" y="424067"/>
          <a:ext cx="2626235" cy="571504"/>
        </a:xfrm>
        <a:prstGeom prst="roundRect">
          <a:avLst/>
        </a:prstGeom>
        <a:solidFill>
          <a:schemeClr val="accent2">
            <a:shade val="80000"/>
            <a:hueOff val="-17936"/>
            <a:satOff val="-2012"/>
            <a:lumOff val="12840"/>
            <a:alphaOff val="0"/>
          </a:schemeClr>
        </a:solidFill>
        <a:ln w="285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kern="1200" dirty="0" smtClean="0"/>
            <a:t>Mise en </a:t>
          </a:r>
          <a:r>
            <a:rPr lang="fr-FR" sz="2000" kern="1200" dirty="0" err="1" smtClean="0"/>
            <a:t>oeuvre</a:t>
          </a:r>
          <a:endParaRPr lang="fr-FR" sz="2000" kern="1200" dirty="0"/>
        </a:p>
      </dsp:txBody>
      <dsp:txXfrm>
        <a:off x="2766469" y="451966"/>
        <a:ext cx="2570437" cy="515706"/>
      </dsp:txXfrm>
    </dsp:sp>
    <dsp:sp modelId="{2CEFBF9F-E327-4278-9BC8-D5C8C1A842E2}">
      <dsp:nvSpPr>
        <dsp:cNvPr id="0" name=""/>
        <dsp:cNvSpPr/>
      </dsp:nvSpPr>
      <dsp:spPr>
        <a:xfrm>
          <a:off x="5472386" y="424067"/>
          <a:ext cx="2626235" cy="571504"/>
        </a:xfrm>
        <a:prstGeom prst="roundRect">
          <a:avLst/>
        </a:prstGeom>
        <a:solidFill>
          <a:schemeClr val="accent2">
            <a:shade val="80000"/>
            <a:hueOff val="-35872"/>
            <a:satOff val="-4024"/>
            <a:lumOff val="25680"/>
            <a:alphaOff val="0"/>
          </a:schemeClr>
        </a:solidFill>
        <a:ln w="762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kern="1200" dirty="0" smtClean="0"/>
            <a:t>Surveillance &amp; mesure</a:t>
          </a:r>
          <a:endParaRPr lang="fr-FR" sz="2000" kern="1200" dirty="0"/>
        </a:p>
      </dsp:txBody>
      <dsp:txXfrm>
        <a:off x="5500285" y="451966"/>
        <a:ext cx="2570437" cy="5157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56690A-DCCE-408A-B1CC-2980AFD3C1A6}">
      <dsp:nvSpPr>
        <dsp:cNvPr id="0" name=""/>
        <dsp:cNvSpPr/>
      </dsp:nvSpPr>
      <dsp:spPr>
        <a:xfrm>
          <a:off x="2373" y="86741"/>
          <a:ext cx="2892090" cy="1156836"/>
        </a:xfrm>
        <a:prstGeom prst="chevron">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préliminaire</a:t>
          </a:r>
          <a:endParaRPr lang="fr-FR" sz="2500" kern="1200" dirty="0"/>
        </a:p>
      </dsp:txBody>
      <dsp:txXfrm>
        <a:off x="580791" y="86741"/>
        <a:ext cx="1735254" cy="1156836"/>
      </dsp:txXfrm>
    </dsp:sp>
    <dsp:sp modelId="{AE0D3180-CFB6-4792-BC9E-3A1CF154A694}">
      <dsp:nvSpPr>
        <dsp:cNvPr id="0" name=""/>
        <dsp:cNvSpPr/>
      </dsp:nvSpPr>
      <dsp:spPr>
        <a:xfrm>
          <a:off x="2605254" y="86741"/>
          <a:ext cx="2892090" cy="1156836"/>
        </a:xfrm>
        <a:prstGeom prst="chevron">
          <a:avLst/>
        </a:prstGeom>
        <a:solidFill>
          <a:schemeClr val="accent2">
            <a:shade val="80000"/>
            <a:hueOff val="-17936"/>
            <a:satOff val="-2012"/>
            <a:lumOff val="128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approfondi</a:t>
          </a:r>
          <a:endParaRPr lang="fr-FR" sz="2500" kern="1200" dirty="0"/>
        </a:p>
      </dsp:txBody>
      <dsp:txXfrm>
        <a:off x="3183672" y="86741"/>
        <a:ext cx="1735254" cy="1156836"/>
      </dsp:txXfrm>
    </dsp:sp>
    <dsp:sp modelId="{971CAC10-D3BB-40B4-B534-FCD30EB4B229}">
      <dsp:nvSpPr>
        <dsp:cNvPr id="0" name=""/>
        <dsp:cNvSpPr/>
      </dsp:nvSpPr>
      <dsp:spPr>
        <a:xfrm>
          <a:off x="5208136" y="86741"/>
          <a:ext cx="2892090" cy="1156836"/>
        </a:xfrm>
        <a:prstGeom prst="chevron">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err="1" smtClean="0"/>
            <a:t>SMEn</a:t>
          </a:r>
          <a:endParaRPr lang="fr-FR" sz="2500" kern="1200" dirty="0"/>
        </a:p>
      </dsp:txBody>
      <dsp:txXfrm>
        <a:off x="5786554" y="86741"/>
        <a:ext cx="1735254" cy="115683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56690A-DCCE-408A-B1CC-2980AFD3C1A6}">
      <dsp:nvSpPr>
        <dsp:cNvPr id="0" name=""/>
        <dsp:cNvSpPr/>
      </dsp:nvSpPr>
      <dsp:spPr>
        <a:xfrm>
          <a:off x="2373" y="86741"/>
          <a:ext cx="2892090" cy="1156836"/>
        </a:xfrm>
        <a:prstGeom prst="chevron">
          <a:avLst/>
        </a:prstGeom>
        <a:solidFill>
          <a:schemeClr val="accent2">
            <a:shade val="80000"/>
            <a:hueOff val="0"/>
            <a:satOff val="0"/>
            <a:lumOff val="0"/>
            <a:alphaOff val="0"/>
          </a:schemeClr>
        </a:solidFill>
        <a:ln w="762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préliminaire</a:t>
          </a:r>
          <a:endParaRPr lang="fr-FR" sz="2500" kern="1200" dirty="0"/>
        </a:p>
      </dsp:txBody>
      <dsp:txXfrm>
        <a:off x="580791" y="86741"/>
        <a:ext cx="1735254" cy="1156836"/>
      </dsp:txXfrm>
    </dsp:sp>
    <dsp:sp modelId="{AE0D3180-CFB6-4792-BC9E-3A1CF154A694}">
      <dsp:nvSpPr>
        <dsp:cNvPr id="0" name=""/>
        <dsp:cNvSpPr/>
      </dsp:nvSpPr>
      <dsp:spPr>
        <a:xfrm>
          <a:off x="2605254" y="86741"/>
          <a:ext cx="2892090" cy="1156836"/>
        </a:xfrm>
        <a:prstGeom prst="chevron">
          <a:avLst/>
        </a:prstGeom>
        <a:solidFill>
          <a:schemeClr val="accent2">
            <a:shade val="80000"/>
            <a:hueOff val="-17936"/>
            <a:satOff val="-2012"/>
            <a:lumOff val="12840"/>
            <a:alphaOff val="0"/>
          </a:schemeClr>
        </a:solidFill>
        <a:ln w="762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approfondi</a:t>
          </a:r>
          <a:endParaRPr lang="fr-FR" sz="2500" kern="1200" dirty="0"/>
        </a:p>
      </dsp:txBody>
      <dsp:txXfrm>
        <a:off x="3183672" y="86741"/>
        <a:ext cx="1735254" cy="1156836"/>
      </dsp:txXfrm>
    </dsp:sp>
    <dsp:sp modelId="{971CAC10-D3BB-40B4-B534-FCD30EB4B229}">
      <dsp:nvSpPr>
        <dsp:cNvPr id="0" name=""/>
        <dsp:cNvSpPr/>
      </dsp:nvSpPr>
      <dsp:spPr>
        <a:xfrm>
          <a:off x="5208136" y="86741"/>
          <a:ext cx="2892090" cy="1156836"/>
        </a:xfrm>
        <a:prstGeom prst="chevron">
          <a:avLst/>
        </a:prstGeom>
        <a:solidFill>
          <a:schemeClr val="accent2">
            <a:shade val="80000"/>
            <a:hueOff val="-35872"/>
            <a:satOff val="-4024"/>
            <a:lumOff val="25680"/>
            <a:alphaOff val="0"/>
          </a:schemeClr>
        </a:solidFill>
        <a:ln w="76200" cap="flat" cmpd="sng" algn="ctr">
          <a:solidFill>
            <a:srgbClr val="FF0000"/>
          </a:solidFill>
          <a:prstDash val="lgDash"/>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err="1" smtClean="0"/>
            <a:t>SMEn</a:t>
          </a:r>
          <a:endParaRPr lang="fr-FR" sz="2500" kern="1200" dirty="0"/>
        </a:p>
      </dsp:txBody>
      <dsp:txXfrm>
        <a:off x="5786554" y="86741"/>
        <a:ext cx="1735254" cy="11568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84E5D-B3C0-4627-8A58-FC807EBB2362}">
      <dsp:nvSpPr>
        <dsp:cNvPr id="0" name=""/>
        <dsp:cNvSpPr/>
      </dsp:nvSpPr>
      <dsp:spPr>
        <a:xfrm>
          <a:off x="198240" y="0"/>
          <a:ext cx="2246725" cy="1643074"/>
        </a:xfrm>
        <a:prstGeom prst="rightArrow">
          <a:avLst/>
        </a:prstGeom>
        <a:solidFill>
          <a:schemeClr val="accent2">
            <a:lumMod val="75000"/>
          </a:schemeClr>
        </a:solidFill>
        <a:ln>
          <a:noFill/>
        </a:ln>
        <a:effectLst/>
      </dsp:spPr>
      <dsp:style>
        <a:lnRef idx="0">
          <a:scrgbClr r="0" g="0" b="0"/>
        </a:lnRef>
        <a:fillRef idx="1">
          <a:scrgbClr r="0" g="0" b="0"/>
        </a:fillRef>
        <a:effectRef idx="0">
          <a:scrgbClr r="0" g="0" b="0"/>
        </a:effectRef>
        <a:fontRef idx="minor"/>
      </dsp:style>
    </dsp:sp>
    <dsp:sp modelId="{9E47BF07-82E2-4A72-ABE6-4DCF18479978}">
      <dsp:nvSpPr>
        <dsp:cNvPr id="0" name=""/>
        <dsp:cNvSpPr/>
      </dsp:nvSpPr>
      <dsp:spPr>
        <a:xfrm>
          <a:off x="0" y="500066"/>
          <a:ext cx="1965014" cy="642941"/>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FR" sz="1200" kern="1200" dirty="0" smtClean="0"/>
            <a:t>Pré diagnostic</a:t>
          </a:r>
        </a:p>
        <a:p>
          <a:pPr lvl="0" algn="ctr" defTabSz="533400">
            <a:lnSpc>
              <a:spcPct val="90000"/>
            </a:lnSpc>
            <a:spcBef>
              <a:spcPct val="0"/>
            </a:spcBef>
            <a:spcAft>
              <a:spcPct val="35000"/>
            </a:spcAft>
          </a:pPr>
          <a:r>
            <a:rPr lang="fr-FR" sz="1200" kern="1200" dirty="0" smtClean="0"/>
            <a:t>Rapport d’audit préliminaire</a:t>
          </a:r>
          <a:endParaRPr lang="fr-FR" sz="1200" kern="1200" dirty="0"/>
        </a:p>
      </dsp:txBody>
      <dsp:txXfrm>
        <a:off x="31386" y="531452"/>
        <a:ext cx="1902242" cy="5801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A2C2C3-4561-46D0-A446-8498DF875B3A}">
      <dsp:nvSpPr>
        <dsp:cNvPr id="0" name=""/>
        <dsp:cNvSpPr/>
      </dsp:nvSpPr>
      <dsp:spPr>
        <a:xfrm>
          <a:off x="241103" y="0"/>
          <a:ext cx="2732503" cy="2214578"/>
        </a:xfrm>
        <a:prstGeom prst="rightArrow">
          <a:avLst/>
        </a:prstGeom>
        <a:solidFill>
          <a:schemeClr val="accent2">
            <a:lumMod val="60000"/>
            <a:lumOff val="40000"/>
          </a:schemeClr>
        </a:solidFill>
        <a:ln>
          <a:noFill/>
        </a:ln>
        <a:effectLst/>
      </dsp:spPr>
      <dsp:style>
        <a:lnRef idx="0">
          <a:scrgbClr r="0" g="0" b="0"/>
        </a:lnRef>
        <a:fillRef idx="1">
          <a:scrgbClr r="0" g="0" b="0"/>
        </a:fillRef>
        <a:effectRef idx="0">
          <a:scrgbClr r="0" g="0" b="0"/>
        </a:effectRef>
        <a:fontRef idx="minor"/>
      </dsp:style>
    </dsp:sp>
    <dsp:sp modelId="{F1D6F0AC-B8B5-4519-A198-150B84BD9E86}">
      <dsp:nvSpPr>
        <dsp:cNvPr id="0" name=""/>
        <dsp:cNvSpPr/>
      </dsp:nvSpPr>
      <dsp:spPr>
        <a:xfrm>
          <a:off x="3453" y="664373"/>
          <a:ext cx="1034734" cy="885831"/>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fr-FR" sz="1500" kern="1200" dirty="0" smtClean="0"/>
            <a:t>Campagne de mesure</a:t>
          </a:r>
          <a:endParaRPr lang="fr-FR" sz="1500" kern="1200" dirty="0"/>
        </a:p>
      </dsp:txBody>
      <dsp:txXfrm>
        <a:off x="46696" y="707616"/>
        <a:ext cx="948248" cy="799345"/>
      </dsp:txXfrm>
    </dsp:sp>
    <dsp:sp modelId="{30E5F4ED-61F0-4979-8A4F-00D93DD575BC}">
      <dsp:nvSpPr>
        <dsp:cNvPr id="0" name=""/>
        <dsp:cNvSpPr/>
      </dsp:nvSpPr>
      <dsp:spPr>
        <a:xfrm>
          <a:off x="1089987" y="664373"/>
          <a:ext cx="1034734" cy="885831"/>
        </a:xfrm>
        <a:prstGeom prst="roundRect">
          <a:avLst/>
        </a:prstGeom>
        <a:solidFill>
          <a:schemeClr val="accent2">
            <a:shade val="80000"/>
            <a:hueOff val="-17936"/>
            <a:satOff val="-2012"/>
            <a:lumOff val="128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fr-FR" sz="1500" kern="1200" dirty="0" smtClean="0"/>
            <a:t>Analyse détaillée</a:t>
          </a:r>
          <a:endParaRPr lang="fr-FR" sz="1500" kern="1200" dirty="0"/>
        </a:p>
      </dsp:txBody>
      <dsp:txXfrm>
        <a:off x="1133230" y="707616"/>
        <a:ext cx="948248" cy="799345"/>
      </dsp:txXfrm>
    </dsp:sp>
    <dsp:sp modelId="{2CEFBF9F-E327-4278-9BC8-D5C8C1A842E2}">
      <dsp:nvSpPr>
        <dsp:cNvPr id="0" name=""/>
        <dsp:cNvSpPr/>
      </dsp:nvSpPr>
      <dsp:spPr>
        <a:xfrm>
          <a:off x="2176521" y="664373"/>
          <a:ext cx="1034734" cy="885831"/>
        </a:xfrm>
        <a:prstGeom prst="roundRect">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fr-FR" sz="1500" kern="1200" dirty="0" smtClean="0"/>
            <a:t>Rapport d’audit</a:t>
          </a:r>
          <a:endParaRPr lang="fr-FR" sz="1500" kern="1200" dirty="0"/>
        </a:p>
      </dsp:txBody>
      <dsp:txXfrm>
        <a:off x="2219764" y="707616"/>
        <a:ext cx="948248" cy="79934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A2C2C3-4561-46D0-A446-8498DF875B3A}">
      <dsp:nvSpPr>
        <dsp:cNvPr id="0" name=""/>
        <dsp:cNvSpPr/>
      </dsp:nvSpPr>
      <dsp:spPr>
        <a:xfrm>
          <a:off x="198240" y="0"/>
          <a:ext cx="2246725" cy="1928826"/>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0E5F4ED-61F0-4979-8A4F-00D93DD575BC}">
      <dsp:nvSpPr>
        <dsp:cNvPr id="0" name=""/>
        <dsp:cNvSpPr/>
      </dsp:nvSpPr>
      <dsp:spPr>
        <a:xfrm>
          <a:off x="89569" y="578647"/>
          <a:ext cx="792961" cy="771530"/>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r-FR" sz="1000" kern="1200" dirty="0" smtClean="0"/>
            <a:t>Planification</a:t>
          </a:r>
          <a:endParaRPr lang="fr-FR" sz="1000" kern="1200" dirty="0"/>
        </a:p>
      </dsp:txBody>
      <dsp:txXfrm>
        <a:off x="127232" y="616310"/>
        <a:ext cx="717635" cy="696204"/>
      </dsp:txXfrm>
    </dsp:sp>
    <dsp:sp modelId="{2CEFBF9F-E327-4278-9BC8-D5C8C1A842E2}">
      <dsp:nvSpPr>
        <dsp:cNvPr id="0" name=""/>
        <dsp:cNvSpPr/>
      </dsp:nvSpPr>
      <dsp:spPr>
        <a:xfrm>
          <a:off x="925122" y="578647"/>
          <a:ext cx="792961" cy="771530"/>
        </a:xfrm>
        <a:prstGeom prst="roundRect">
          <a:avLst/>
        </a:prstGeom>
        <a:solidFill>
          <a:schemeClr val="accent2">
            <a:shade val="80000"/>
            <a:hueOff val="-17936"/>
            <a:satOff val="-2012"/>
            <a:lumOff val="128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r-FR" sz="1000" kern="1200" dirty="0" smtClean="0"/>
            <a:t>Mis en œuvre</a:t>
          </a:r>
          <a:endParaRPr lang="fr-FR" sz="1000" kern="1200" dirty="0"/>
        </a:p>
      </dsp:txBody>
      <dsp:txXfrm>
        <a:off x="962785" y="616310"/>
        <a:ext cx="717635" cy="696204"/>
      </dsp:txXfrm>
    </dsp:sp>
    <dsp:sp modelId="{448ABF69-1840-46E9-90B7-16CB8B67FB49}">
      <dsp:nvSpPr>
        <dsp:cNvPr id="0" name=""/>
        <dsp:cNvSpPr/>
      </dsp:nvSpPr>
      <dsp:spPr>
        <a:xfrm>
          <a:off x="1760674" y="578647"/>
          <a:ext cx="792961" cy="771530"/>
        </a:xfrm>
        <a:prstGeom prst="roundRect">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r-FR" sz="1000" kern="1200" dirty="0" smtClean="0"/>
            <a:t>Surveillance &amp; mesure</a:t>
          </a:r>
          <a:endParaRPr lang="fr-FR" sz="1000" kern="1200" dirty="0"/>
        </a:p>
      </dsp:txBody>
      <dsp:txXfrm>
        <a:off x="1798337" y="616310"/>
        <a:ext cx="717635" cy="69620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C47A32-7D0C-4694-AB14-7EFD4AFF8092}">
      <dsp:nvSpPr>
        <dsp:cNvPr id="0" name=""/>
        <dsp:cNvSpPr/>
      </dsp:nvSpPr>
      <dsp:spPr>
        <a:xfrm>
          <a:off x="0" y="132454"/>
          <a:ext cx="8643998" cy="1208499"/>
        </a:xfrm>
        <a:prstGeom prst="rightArrow">
          <a:avLst/>
        </a:prstGeom>
        <a:solidFill>
          <a:schemeClr val="accent3">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F1278-BDF9-4370-9D3C-A2F6E98CF9CD}">
      <dsp:nvSpPr>
        <dsp:cNvPr id="0" name=""/>
        <dsp:cNvSpPr/>
      </dsp:nvSpPr>
      <dsp:spPr>
        <a:xfrm>
          <a:off x="6047115" y="434579"/>
          <a:ext cx="2228530" cy="604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11760" rIns="0" bIns="111760" numCol="1" spcCol="1270" anchor="ctr" anchorCtr="0">
          <a:noAutofit/>
        </a:bodyPr>
        <a:lstStyle/>
        <a:p>
          <a:pPr lvl="0" algn="ctr" defTabSz="488950">
            <a:lnSpc>
              <a:spcPct val="90000"/>
            </a:lnSpc>
            <a:spcBef>
              <a:spcPct val="0"/>
            </a:spcBef>
            <a:spcAft>
              <a:spcPct val="35000"/>
            </a:spcAft>
          </a:pPr>
          <a:r>
            <a:rPr lang="fr-FR" sz="1100" kern="1200" dirty="0" smtClean="0"/>
            <a:t>ISO 50001:2011</a:t>
          </a:r>
          <a:endParaRPr lang="fr-FR" sz="1100" kern="1200" dirty="0"/>
        </a:p>
      </dsp:txBody>
      <dsp:txXfrm>
        <a:off x="6047115" y="434579"/>
        <a:ext cx="2228530" cy="604249"/>
      </dsp:txXfrm>
    </dsp:sp>
    <dsp:sp modelId="{F09DC8FE-5D25-4B2E-BE1F-E55657D3BC6E}">
      <dsp:nvSpPr>
        <dsp:cNvPr id="0" name=""/>
        <dsp:cNvSpPr/>
      </dsp:nvSpPr>
      <dsp:spPr>
        <a:xfrm>
          <a:off x="3372878" y="434579"/>
          <a:ext cx="2228530" cy="604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11760" rIns="0" bIns="111760" numCol="1" spcCol="1270" anchor="ctr" anchorCtr="0">
          <a:noAutofit/>
        </a:bodyPr>
        <a:lstStyle/>
        <a:p>
          <a:pPr lvl="0" algn="ctr" defTabSz="488950">
            <a:lnSpc>
              <a:spcPct val="90000"/>
            </a:lnSpc>
            <a:spcBef>
              <a:spcPct val="0"/>
            </a:spcBef>
            <a:spcAft>
              <a:spcPct val="35000"/>
            </a:spcAft>
          </a:pPr>
          <a:r>
            <a:rPr lang="fr-FR" sz="1100" kern="1200" dirty="0" smtClean="0"/>
            <a:t>Loi 2004-72 du 02 août 2004 </a:t>
          </a:r>
        </a:p>
        <a:p>
          <a:pPr lvl="0" algn="ctr" defTabSz="488950">
            <a:lnSpc>
              <a:spcPct val="90000"/>
            </a:lnSpc>
            <a:spcBef>
              <a:spcPct val="0"/>
            </a:spcBef>
            <a:spcAft>
              <a:spcPct val="35000"/>
            </a:spcAft>
          </a:pPr>
          <a:r>
            <a:rPr lang="fr-FR" sz="1100" kern="1200" dirty="0" smtClean="0"/>
            <a:t>n° 2144-2004 du 02 septembre 2004</a:t>
          </a:r>
          <a:endParaRPr lang="fr-FR" sz="1100" kern="1200" dirty="0"/>
        </a:p>
      </dsp:txBody>
      <dsp:txXfrm>
        <a:off x="3372878" y="434579"/>
        <a:ext cx="2228530" cy="604249"/>
      </dsp:txXfrm>
    </dsp:sp>
    <dsp:sp modelId="{A16E3E79-111B-42F7-8EAF-2C5338E97969}">
      <dsp:nvSpPr>
        <dsp:cNvPr id="0" name=""/>
        <dsp:cNvSpPr/>
      </dsp:nvSpPr>
      <dsp:spPr>
        <a:xfrm>
          <a:off x="698641" y="434579"/>
          <a:ext cx="2228530" cy="604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11760" rIns="0" bIns="111760" numCol="1" spcCol="1270" anchor="ctr" anchorCtr="0">
          <a:noAutofit/>
        </a:bodyPr>
        <a:lstStyle/>
        <a:p>
          <a:pPr lvl="0" algn="ctr" defTabSz="488950">
            <a:lnSpc>
              <a:spcPct val="90000"/>
            </a:lnSpc>
            <a:spcBef>
              <a:spcPct val="0"/>
            </a:spcBef>
            <a:spcAft>
              <a:spcPct val="35000"/>
            </a:spcAft>
          </a:pPr>
          <a:r>
            <a:rPr lang="fr-FR" sz="1100" kern="1200" dirty="0" smtClean="0"/>
            <a:t>loi n°2004-7 du 9 février 2009</a:t>
          </a:r>
          <a:endParaRPr lang="fr-FR" sz="1100" kern="1200" dirty="0"/>
        </a:p>
      </dsp:txBody>
      <dsp:txXfrm>
        <a:off x="698641" y="434579"/>
        <a:ext cx="2228530" cy="60424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84E5D-B3C0-4627-8A58-FC807EBB2362}">
      <dsp:nvSpPr>
        <dsp:cNvPr id="0" name=""/>
        <dsp:cNvSpPr/>
      </dsp:nvSpPr>
      <dsp:spPr>
        <a:xfrm>
          <a:off x="375049" y="0"/>
          <a:ext cx="4250561" cy="1571636"/>
        </a:xfrm>
        <a:prstGeom prst="rightArrow">
          <a:avLst/>
        </a:prstGeom>
        <a:solidFill>
          <a:schemeClr val="accent2">
            <a:lumMod val="75000"/>
          </a:schemeClr>
        </a:solidFill>
        <a:ln>
          <a:noFill/>
        </a:ln>
        <a:effectLst/>
      </dsp:spPr>
      <dsp:style>
        <a:lnRef idx="0">
          <a:scrgbClr r="0" g="0" b="0"/>
        </a:lnRef>
        <a:fillRef idx="1">
          <a:scrgbClr r="0" g="0" b="0"/>
        </a:fillRef>
        <a:effectRef idx="0">
          <a:scrgbClr r="0" g="0" b="0"/>
        </a:effectRef>
        <a:fontRef idx="minor"/>
      </dsp:style>
    </dsp:sp>
    <dsp:sp modelId="{9E47BF07-82E2-4A72-ABE6-4DCF18479978}">
      <dsp:nvSpPr>
        <dsp:cNvPr id="0" name=""/>
        <dsp:cNvSpPr/>
      </dsp:nvSpPr>
      <dsp:spPr>
        <a:xfrm>
          <a:off x="1212102" y="478324"/>
          <a:ext cx="1893092" cy="614987"/>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FR" sz="1100" kern="1200" dirty="0" smtClean="0"/>
            <a:t>Pré diagnostic</a:t>
          </a:r>
        </a:p>
        <a:p>
          <a:pPr lvl="0" algn="ctr" defTabSz="488950">
            <a:lnSpc>
              <a:spcPct val="90000"/>
            </a:lnSpc>
            <a:spcBef>
              <a:spcPct val="0"/>
            </a:spcBef>
            <a:spcAft>
              <a:spcPct val="35000"/>
            </a:spcAft>
          </a:pPr>
          <a:r>
            <a:rPr lang="fr-FR" sz="1100" kern="1200" dirty="0" smtClean="0"/>
            <a:t>Rapport d’audit préliminaire</a:t>
          </a:r>
          <a:endParaRPr lang="fr-FR" sz="1100" kern="1200" dirty="0"/>
        </a:p>
      </dsp:txBody>
      <dsp:txXfrm>
        <a:off x="1242123" y="508345"/>
        <a:ext cx="1833050" cy="55494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56690A-DCCE-408A-B1CC-2980AFD3C1A6}">
      <dsp:nvSpPr>
        <dsp:cNvPr id="0" name=""/>
        <dsp:cNvSpPr/>
      </dsp:nvSpPr>
      <dsp:spPr>
        <a:xfrm>
          <a:off x="2373" y="86741"/>
          <a:ext cx="2892090" cy="1156836"/>
        </a:xfrm>
        <a:prstGeom prst="chevron">
          <a:avLst/>
        </a:prstGeom>
        <a:solidFill>
          <a:schemeClr val="accent2">
            <a:shade val="80000"/>
            <a:hueOff val="0"/>
            <a:satOff val="0"/>
            <a:lumOff val="0"/>
            <a:alphaOff val="0"/>
          </a:schemeClr>
        </a:solidFill>
        <a:ln w="76200" cap="flat" cmpd="sng" algn="ctr">
          <a:solidFill>
            <a:srgbClr val="FF0000"/>
          </a:solidFill>
          <a:prstDash val="lgDash"/>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préliminaire</a:t>
          </a:r>
          <a:endParaRPr lang="fr-FR" sz="2500" kern="1200" dirty="0"/>
        </a:p>
      </dsp:txBody>
      <dsp:txXfrm>
        <a:off x="580791" y="86741"/>
        <a:ext cx="1735254" cy="1156836"/>
      </dsp:txXfrm>
    </dsp:sp>
    <dsp:sp modelId="{AE0D3180-CFB6-4792-BC9E-3A1CF154A694}">
      <dsp:nvSpPr>
        <dsp:cNvPr id="0" name=""/>
        <dsp:cNvSpPr/>
      </dsp:nvSpPr>
      <dsp:spPr>
        <a:xfrm>
          <a:off x="2605254" y="86741"/>
          <a:ext cx="2892090" cy="1156836"/>
        </a:xfrm>
        <a:prstGeom prst="chevron">
          <a:avLst/>
        </a:prstGeom>
        <a:solidFill>
          <a:schemeClr val="accent2">
            <a:shade val="80000"/>
            <a:hueOff val="-17936"/>
            <a:satOff val="-2012"/>
            <a:lumOff val="128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approfondi</a:t>
          </a:r>
          <a:endParaRPr lang="fr-FR" sz="2500" kern="1200" dirty="0"/>
        </a:p>
      </dsp:txBody>
      <dsp:txXfrm>
        <a:off x="3183672" y="86741"/>
        <a:ext cx="1735254" cy="1156836"/>
      </dsp:txXfrm>
    </dsp:sp>
    <dsp:sp modelId="{971CAC10-D3BB-40B4-B534-FCD30EB4B229}">
      <dsp:nvSpPr>
        <dsp:cNvPr id="0" name=""/>
        <dsp:cNvSpPr/>
      </dsp:nvSpPr>
      <dsp:spPr>
        <a:xfrm>
          <a:off x="5208136" y="86741"/>
          <a:ext cx="2892090" cy="1156836"/>
        </a:xfrm>
        <a:prstGeom prst="chevron">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fr-FR" sz="2500" kern="1200" dirty="0" smtClean="0"/>
            <a:t>Audit de certification</a:t>
          </a:r>
          <a:endParaRPr lang="fr-FR" sz="2500" kern="1200" dirty="0"/>
        </a:p>
      </dsp:txBody>
      <dsp:txXfrm>
        <a:off x="5786554" y="86741"/>
        <a:ext cx="1735254" cy="115683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A2C2C3-4561-46D0-A446-8498DF875B3A}">
      <dsp:nvSpPr>
        <dsp:cNvPr id="0" name=""/>
        <dsp:cNvSpPr/>
      </dsp:nvSpPr>
      <dsp:spPr>
        <a:xfrm>
          <a:off x="653657" y="0"/>
          <a:ext cx="7408120" cy="1714512"/>
        </a:xfrm>
        <a:prstGeom prst="rightArrow">
          <a:avLst/>
        </a:prstGeom>
        <a:solidFill>
          <a:schemeClr val="accent2">
            <a:lumMod val="60000"/>
            <a:lumOff val="40000"/>
          </a:schemeClr>
        </a:solidFill>
        <a:ln>
          <a:noFill/>
        </a:ln>
        <a:effectLst/>
      </dsp:spPr>
      <dsp:style>
        <a:lnRef idx="0">
          <a:scrgbClr r="0" g="0" b="0"/>
        </a:lnRef>
        <a:fillRef idx="1">
          <a:scrgbClr r="0" g="0" b="0"/>
        </a:fillRef>
        <a:effectRef idx="0">
          <a:scrgbClr r="0" g="0" b="0"/>
        </a:effectRef>
        <a:fontRef idx="minor"/>
      </dsp:style>
    </dsp:sp>
    <dsp:sp modelId="{F1D6F0AC-B8B5-4519-A198-150B84BD9E86}">
      <dsp:nvSpPr>
        <dsp:cNvPr id="0" name=""/>
        <dsp:cNvSpPr/>
      </dsp:nvSpPr>
      <dsp:spPr>
        <a:xfrm>
          <a:off x="4601" y="514353"/>
          <a:ext cx="2799801" cy="685804"/>
        </a:xfrm>
        <a:prstGeom prst="roundRect">
          <a:avLst/>
        </a:prstGeom>
        <a:solidFill>
          <a:schemeClr val="accent2">
            <a:shade val="80000"/>
            <a:hueOff val="0"/>
            <a:satOff val="0"/>
            <a:lumOff val="0"/>
            <a:alphaOff val="0"/>
          </a:schemeClr>
        </a:solidFill>
        <a:ln w="762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fr-FR" sz="2200" kern="1200" dirty="0" smtClean="0"/>
            <a:t>Campagne de mesure</a:t>
          </a:r>
          <a:endParaRPr lang="fr-FR" sz="2200" kern="1200" dirty="0"/>
        </a:p>
      </dsp:txBody>
      <dsp:txXfrm>
        <a:off x="38079" y="547831"/>
        <a:ext cx="2732845" cy="618848"/>
      </dsp:txXfrm>
    </dsp:sp>
    <dsp:sp modelId="{30E5F4ED-61F0-4979-8A4F-00D93DD575BC}">
      <dsp:nvSpPr>
        <dsp:cNvPr id="0" name=""/>
        <dsp:cNvSpPr/>
      </dsp:nvSpPr>
      <dsp:spPr>
        <a:xfrm>
          <a:off x="2957817" y="514353"/>
          <a:ext cx="2799801" cy="685804"/>
        </a:xfrm>
        <a:prstGeom prst="roundRect">
          <a:avLst/>
        </a:prstGeom>
        <a:solidFill>
          <a:schemeClr val="accent2">
            <a:shade val="80000"/>
            <a:hueOff val="-17936"/>
            <a:satOff val="-2012"/>
            <a:lumOff val="12840"/>
            <a:alphaOff val="0"/>
          </a:schemeClr>
        </a:solidFill>
        <a:ln w="285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fr-FR" sz="2200" kern="1200" dirty="0" smtClean="0"/>
            <a:t>Analyse détaillée</a:t>
          </a:r>
          <a:endParaRPr lang="fr-FR" sz="2200" kern="1200" dirty="0"/>
        </a:p>
      </dsp:txBody>
      <dsp:txXfrm>
        <a:off x="2991295" y="547831"/>
        <a:ext cx="2732845" cy="618848"/>
      </dsp:txXfrm>
    </dsp:sp>
    <dsp:sp modelId="{2CEFBF9F-E327-4278-9BC8-D5C8C1A842E2}">
      <dsp:nvSpPr>
        <dsp:cNvPr id="0" name=""/>
        <dsp:cNvSpPr/>
      </dsp:nvSpPr>
      <dsp:spPr>
        <a:xfrm>
          <a:off x="5911032" y="514353"/>
          <a:ext cx="2799801" cy="685804"/>
        </a:xfrm>
        <a:prstGeom prst="roundRect">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fr-FR" sz="2200" kern="1200" dirty="0" smtClean="0"/>
            <a:t>Rapport d’audit</a:t>
          </a:r>
          <a:endParaRPr lang="fr-FR" sz="2200" kern="1200" dirty="0"/>
        </a:p>
      </dsp:txBody>
      <dsp:txXfrm>
        <a:off x="5944510" y="547831"/>
        <a:ext cx="2732845" cy="618848"/>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511731"/>
          </a:xfrm>
          <a:prstGeom prst="rect">
            <a:avLst/>
          </a:prstGeom>
        </p:spPr>
        <p:txBody>
          <a:bodyPr vert="horz" lIns="99066" tIns="49533" rIns="99066" bIns="49533" rtlCol="0"/>
          <a:lstStyle>
            <a:lvl1pPr algn="l">
              <a:defRPr sz="1300"/>
            </a:lvl1pPr>
          </a:lstStyle>
          <a:p>
            <a:endParaRPr lang="fr-CH"/>
          </a:p>
        </p:txBody>
      </p:sp>
      <p:sp>
        <p:nvSpPr>
          <p:cNvPr id="3" name="Date Placeholder 2"/>
          <p:cNvSpPr>
            <a:spLocks noGrp="1"/>
          </p:cNvSpPr>
          <p:nvPr>
            <p:ph type="dt" sz="quarter" idx="1"/>
          </p:nvPr>
        </p:nvSpPr>
        <p:spPr>
          <a:xfrm>
            <a:off x="4023092" y="0"/>
            <a:ext cx="3077739" cy="511731"/>
          </a:xfrm>
          <a:prstGeom prst="rect">
            <a:avLst/>
          </a:prstGeom>
        </p:spPr>
        <p:txBody>
          <a:bodyPr vert="horz" lIns="99066" tIns="49533" rIns="99066" bIns="49533" rtlCol="0"/>
          <a:lstStyle>
            <a:lvl1pPr algn="r">
              <a:defRPr sz="1300"/>
            </a:lvl1pPr>
          </a:lstStyle>
          <a:p>
            <a:endParaRPr lang="fr-CH"/>
          </a:p>
        </p:txBody>
      </p:sp>
      <p:sp>
        <p:nvSpPr>
          <p:cNvPr id="4" name="Footer Placeholder 3"/>
          <p:cNvSpPr>
            <a:spLocks noGrp="1"/>
          </p:cNvSpPr>
          <p:nvPr>
            <p:ph type="ftr" sz="quarter" idx="2"/>
          </p:nvPr>
        </p:nvSpPr>
        <p:spPr>
          <a:xfrm>
            <a:off x="0" y="9721106"/>
            <a:ext cx="3077739" cy="511731"/>
          </a:xfrm>
          <a:prstGeom prst="rect">
            <a:avLst/>
          </a:prstGeom>
        </p:spPr>
        <p:txBody>
          <a:bodyPr vert="horz" lIns="99066" tIns="49533" rIns="99066" bIns="49533" rtlCol="0" anchor="b"/>
          <a:lstStyle>
            <a:lvl1pPr algn="l">
              <a:defRPr sz="1300"/>
            </a:lvl1pPr>
          </a:lstStyle>
          <a:p>
            <a:endParaRPr lang="fr-CH"/>
          </a:p>
        </p:txBody>
      </p:sp>
      <p:sp>
        <p:nvSpPr>
          <p:cNvPr id="5" name="Slide Number Placeholder 4"/>
          <p:cNvSpPr>
            <a:spLocks noGrp="1"/>
          </p:cNvSpPr>
          <p:nvPr>
            <p:ph type="sldNum" sz="quarter" idx="3"/>
          </p:nvPr>
        </p:nvSpPr>
        <p:spPr>
          <a:xfrm>
            <a:off x="4023092" y="9721106"/>
            <a:ext cx="3077739" cy="511731"/>
          </a:xfrm>
          <a:prstGeom prst="rect">
            <a:avLst/>
          </a:prstGeom>
        </p:spPr>
        <p:txBody>
          <a:bodyPr vert="horz" lIns="99066" tIns="49533" rIns="99066" bIns="49533" rtlCol="0" anchor="b"/>
          <a:lstStyle>
            <a:lvl1pPr algn="r">
              <a:defRPr sz="1300"/>
            </a:lvl1pPr>
          </a:lstStyle>
          <a:p>
            <a:fld id="{665A9074-FF3B-45E7-83AD-854640485BA8}" type="slidenum">
              <a:rPr lang="fr-CH" smtClean="0"/>
              <a:pPr/>
              <a:t>‹N°›</a:t>
            </a:fld>
            <a:endParaRPr lang="fr-CH"/>
          </a:p>
        </p:txBody>
      </p:sp>
    </p:spTree>
    <p:extLst>
      <p:ext uri="{BB962C8B-B14F-4D97-AF65-F5344CB8AC3E}">
        <p14:creationId xmlns:p14="http://schemas.microsoft.com/office/powerpoint/2010/main" val="2475351947"/>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511731"/>
          </a:xfrm>
          <a:prstGeom prst="rect">
            <a:avLst/>
          </a:prstGeom>
        </p:spPr>
        <p:txBody>
          <a:bodyPr vert="horz" lIns="99066" tIns="49533" rIns="99066" bIns="49533" rtlCol="0"/>
          <a:lstStyle>
            <a:lvl1pPr algn="l">
              <a:defRPr sz="1300"/>
            </a:lvl1pPr>
          </a:lstStyle>
          <a:p>
            <a:endParaRPr lang="fr-CH"/>
          </a:p>
        </p:txBody>
      </p:sp>
      <p:sp>
        <p:nvSpPr>
          <p:cNvPr id="3" name="Date Placeholder 2"/>
          <p:cNvSpPr>
            <a:spLocks noGrp="1"/>
          </p:cNvSpPr>
          <p:nvPr>
            <p:ph type="dt" idx="1"/>
          </p:nvPr>
        </p:nvSpPr>
        <p:spPr>
          <a:xfrm>
            <a:off x="4023092" y="0"/>
            <a:ext cx="3077739" cy="511731"/>
          </a:xfrm>
          <a:prstGeom prst="rect">
            <a:avLst/>
          </a:prstGeom>
        </p:spPr>
        <p:txBody>
          <a:bodyPr vert="horz" lIns="99066" tIns="49533" rIns="99066" bIns="49533" rtlCol="0"/>
          <a:lstStyle>
            <a:lvl1pPr algn="r">
              <a:defRPr sz="1300"/>
            </a:lvl1pPr>
          </a:lstStyle>
          <a:p>
            <a:endParaRPr lang="fr-CH"/>
          </a:p>
        </p:txBody>
      </p:sp>
      <p:sp>
        <p:nvSpPr>
          <p:cNvPr id="4" name="Slide Image Placeholder 3"/>
          <p:cNvSpPr>
            <a:spLocks noGrp="1" noRot="1" noChangeAspect="1"/>
          </p:cNvSpPr>
          <p:nvPr>
            <p:ph type="sldImg" idx="2"/>
          </p:nvPr>
        </p:nvSpPr>
        <p:spPr>
          <a:xfrm>
            <a:off x="993775" y="768350"/>
            <a:ext cx="5114925" cy="3836988"/>
          </a:xfrm>
          <a:prstGeom prst="rect">
            <a:avLst/>
          </a:prstGeom>
          <a:noFill/>
          <a:ln w="12700">
            <a:solidFill>
              <a:prstClr val="black"/>
            </a:solidFill>
          </a:ln>
        </p:spPr>
        <p:txBody>
          <a:bodyPr vert="horz" lIns="99066" tIns="49533" rIns="99066" bIns="49533" rtlCol="0" anchor="ctr"/>
          <a:lstStyle/>
          <a:p>
            <a:endParaRPr lang="fr-CH"/>
          </a:p>
        </p:txBody>
      </p:sp>
      <p:sp>
        <p:nvSpPr>
          <p:cNvPr id="5" name="Notes Placeholder 4"/>
          <p:cNvSpPr>
            <a:spLocks noGrp="1"/>
          </p:cNvSpPr>
          <p:nvPr>
            <p:ph type="body" sz="quarter" idx="3"/>
          </p:nvPr>
        </p:nvSpPr>
        <p:spPr>
          <a:xfrm>
            <a:off x="710248" y="4861441"/>
            <a:ext cx="5681980" cy="4605576"/>
          </a:xfrm>
          <a:prstGeom prst="rect">
            <a:avLst/>
          </a:prstGeom>
        </p:spPr>
        <p:txBody>
          <a:bodyPr vert="horz" lIns="99066" tIns="49533" rIns="99066" bIns="4953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9721106"/>
            <a:ext cx="3077739" cy="511731"/>
          </a:xfrm>
          <a:prstGeom prst="rect">
            <a:avLst/>
          </a:prstGeom>
        </p:spPr>
        <p:txBody>
          <a:bodyPr vert="horz" lIns="99066" tIns="49533" rIns="99066" bIns="49533" rtlCol="0" anchor="b"/>
          <a:lstStyle>
            <a:lvl1pPr algn="l">
              <a:defRPr sz="1300"/>
            </a:lvl1pPr>
          </a:lstStyle>
          <a:p>
            <a:endParaRPr lang="fr-CH"/>
          </a:p>
        </p:txBody>
      </p:sp>
      <p:sp>
        <p:nvSpPr>
          <p:cNvPr id="7" name="Slide Number Placeholder 6"/>
          <p:cNvSpPr>
            <a:spLocks noGrp="1"/>
          </p:cNvSpPr>
          <p:nvPr>
            <p:ph type="sldNum" sz="quarter" idx="5"/>
          </p:nvPr>
        </p:nvSpPr>
        <p:spPr>
          <a:xfrm>
            <a:off x="4023092" y="9721106"/>
            <a:ext cx="3077739" cy="511731"/>
          </a:xfrm>
          <a:prstGeom prst="rect">
            <a:avLst/>
          </a:prstGeom>
        </p:spPr>
        <p:txBody>
          <a:bodyPr vert="horz" lIns="99066" tIns="49533" rIns="99066" bIns="49533" rtlCol="0" anchor="b"/>
          <a:lstStyle>
            <a:lvl1pPr algn="r">
              <a:defRPr sz="1300"/>
            </a:lvl1pPr>
          </a:lstStyle>
          <a:p>
            <a:fld id="{AACFEC40-3936-4E41-877B-A31E57EFB734}" type="slidenum">
              <a:rPr lang="fr-CH" smtClean="0"/>
              <a:pPr/>
              <a:t>‹N°›</a:t>
            </a:fld>
            <a:endParaRPr lang="fr-CH"/>
          </a:p>
        </p:txBody>
      </p:sp>
    </p:spTree>
    <p:extLst>
      <p:ext uri="{BB962C8B-B14F-4D97-AF65-F5344CB8AC3E}">
        <p14:creationId xmlns:p14="http://schemas.microsoft.com/office/powerpoint/2010/main" val="2360431421"/>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AACFEC40-3936-4E41-877B-A31E57EFB734}" type="slidenum">
              <a:rPr lang="fr-CH" smtClean="0"/>
              <a:pPr/>
              <a:t>2</a:t>
            </a:fld>
            <a:endParaRPr lang="fr-CH"/>
          </a:p>
        </p:txBody>
      </p:sp>
      <p:sp>
        <p:nvSpPr>
          <p:cNvPr id="5" name="Date Placeholder 4"/>
          <p:cNvSpPr>
            <a:spLocks noGrp="1"/>
          </p:cNvSpPr>
          <p:nvPr>
            <p:ph type="dt" idx="11"/>
          </p:nvPr>
        </p:nvSpPr>
        <p:spPr/>
        <p:txBody>
          <a:bodyPr/>
          <a:lstStyle/>
          <a:p>
            <a:endParaRPr lang="fr-CH"/>
          </a:p>
        </p:txBody>
      </p:sp>
      <p:sp>
        <p:nvSpPr>
          <p:cNvPr id="6" name="Footer Placeholder 5"/>
          <p:cNvSpPr>
            <a:spLocks noGrp="1"/>
          </p:cNvSpPr>
          <p:nvPr>
            <p:ph type="ftr" sz="quarter" idx="12"/>
          </p:nvPr>
        </p:nvSpPr>
        <p:spPr/>
        <p:txBody>
          <a:bodyPr/>
          <a:lstStyle/>
          <a:p>
            <a:endParaRPr lang="fr-CH"/>
          </a:p>
        </p:txBody>
      </p:sp>
      <p:sp>
        <p:nvSpPr>
          <p:cNvPr id="7" name="Header Placeholder 6"/>
          <p:cNvSpPr>
            <a:spLocks noGrp="1"/>
          </p:cNvSpPr>
          <p:nvPr>
            <p:ph type="hdr" sz="quarter" idx="13"/>
          </p:nvPr>
        </p:nvSpPr>
        <p:spPr/>
        <p:txBody>
          <a:bodyPr/>
          <a:lstStyle/>
          <a:p>
            <a:endParaRPr lang="fr-CH"/>
          </a:p>
        </p:txBody>
      </p:sp>
    </p:spTree>
    <p:extLst>
      <p:ext uri="{BB962C8B-B14F-4D97-AF65-F5344CB8AC3E}">
        <p14:creationId xmlns:p14="http://schemas.microsoft.com/office/powerpoint/2010/main" val="2440697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bwMode="auto">
          <a:xfrm>
            <a:off x="917575" y="744538"/>
            <a:ext cx="4962525" cy="37226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smtClean="0"/>
          </a:p>
        </p:txBody>
      </p:sp>
    </p:spTree>
    <p:extLst>
      <p:ext uri="{BB962C8B-B14F-4D97-AF65-F5344CB8AC3E}">
        <p14:creationId xmlns:p14="http://schemas.microsoft.com/office/powerpoint/2010/main" val="1844765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bwMode="auto">
          <a:xfrm>
            <a:off x="1065213" y="909638"/>
            <a:ext cx="4743450" cy="35575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fr-FR" sz="1000" smtClean="0">
                <a:latin typeface="Arial" panose="020B0604020202020204" pitchFamily="34" charset="0"/>
                <a:cs typeface="Arial" panose="020B0604020202020204" pitchFamily="34" charset="0"/>
              </a:rPr>
              <a:t>Les concepts qui structurent la norme ISO 50001 ne sont pas nouveaux. Dr Deming a publié ce schéma simple mais profond démontré dans les années 1960, conformément à la norme ISO 14001:2004. Il montre les quatre éléments-clés nécessaires pour obtenir constamment le «plaisir du client" (mots du Dr. Deming).</a:t>
            </a:r>
          </a:p>
          <a:p>
            <a:endParaRPr lang="fr-FR" altLang="fr-FR" sz="1000" smtClean="0">
              <a:latin typeface="Arial" panose="020B0604020202020204" pitchFamily="34" charset="0"/>
              <a:cs typeface="Arial" panose="020B0604020202020204" pitchFamily="34" charset="0"/>
            </a:endParaRPr>
          </a:p>
          <a:p>
            <a:r>
              <a:rPr lang="fr-FR" altLang="fr-FR" sz="1000" smtClean="0">
                <a:latin typeface="Arial" panose="020B0604020202020204" pitchFamily="34" charset="0"/>
                <a:cs typeface="Arial" panose="020B0604020202020204" pitchFamily="34" charset="0"/>
              </a:rPr>
              <a:t>Etape 1 : mettre en place des objectifs et des processus. La norme rend la planification d'une responsabilité de la direction générale.</a:t>
            </a:r>
          </a:p>
          <a:p>
            <a:endParaRPr lang="fr-FR" altLang="fr-FR" sz="1000" smtClean="0">
              <a:latin typeface="Arial" panose="020B0604020202020204" pitchFamily="34" charset="0"/>
              <a:cs typeface="Arial" panose="020B0604020202020204" pitchFamily="34" charset="0"/>
            </a:endParaRPr>
          </a:p>
          <a:p>
            <a:r>
              <a:rPr lang="fr-FR" altLang="fr-FR" sz="1000" smtClean="0">
                <a:latin typeface="Arial" panose="020B0604020202020204" pitchFamily="34" charset="0"/>
                <a:cs typeface="Arial" panose="020B0604020202020204" pitchFamily="34" charset="0"/>
              </a:rPr>
              <a:t>Etape 2 : y arriver en mettant en œuvre les processus. Cela impliquera chacun dans l'organisation d'une certaine façon.</a:t>
            </a:r>
          </a:p>
          <a:p>
            <a:endParaRPr lang="fr-FR" altLang="fr-FR" sz="1000" smtClean="0">
              <a:latin typeface="Arial" panose="020B0604020202020204" pitchFamily="34" charset="0"/>
              <a:cs typeface="Arial" panose="020B0604020202020204" pitchFamily="34" charset="0"/>
            </a:endParaRPr>
          </a:p>
          <a:p>
            <a:r>
              <a:rPr lang="fr-FR" altLang="fr-FR" sz="1000" smtClean="0">
                <a:latin typeface="Arial" panose="020B0604020202020204" pitchFamily="34" charset="0"/>
                <a:cs typeface="Arial" panose="020B0604020202020204" pitchFamily="34" charset="0"/>
              </a:rPr>
              <a:t>Etape 3 : surveiller et mesurer les processus et le produit ou des services, délivrés par les processus. Les activités de contrôle généreront des données qui, si correctement analysées, permettront de créer l'information pour permettre d’atteindre l'étape 4.</a:t>
            </a:r>
          </a:p>
          <a:p>
            <a:endParaRPr lang="fr-FR" altLang="fr-FR" sz="1000" smtClean="0">
              <a:latin typeface="Arial" panose="020B0604020202020204" pitchFamily="34" charset="0"/>
              <a:cs typeface="Arial" panose="020B0604020202020204" pitchFamily="34" charset="0"/>
            </a:endParaRPr>
          </a:p>
          <a:p>
            <a:r>
              <a:rPr lang="fr-FR" altLang="fr-FR" sz="1000" smtClean="0">
                <a:latin typeface="Arial" panose="020B0604020202020204" pitchFamily="34" charset="0"/>
                <a:cs typeface="Arial" panose="020B0604020202020204" pitchFamily="34" charset="0"/>
              </a:rPr>
              <a:t>Etape 4 : l'action d'améliorer continuellement, et de sorte que la boucle peut être traversée à plusieurs reprises.</a:t>
            </a:r>
            <a:endParaRPr lang="en-GB" altLang="fr-FR" smtClean="0"/>
          </a:p>
        </p:txBody>
      </p:sp>
    </p:spTree>
    <p:extLst>
      <p:ext uri="{BB962C8B-B14F-4D97-AF65-F5344CB8AC3E}">
        <p14:creationId xmlns:p14="http://schemas.microsoft.com/office/powerpoint/2010/main" val="66645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bwMode="auto">
          <a:xfrm>
            <a:off x="1065213" y="909638"/>
            <a:ext cx="4743450" cy="355758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fr-FR" smtClean="0">
                <a:latin typeface="Arial" panose="020B0604020202020204" pitchFamily="34" charset="0"/>
              </a:rPr>
              <a:t>Souligner que la politique de l'énergie est le moteur de la mise en œuvre et l'amélioration de l'organisation du système de management énergétique. Il doit être adapté à la nature et l'ampleur de, et l'impact sur l'utilisation d'énergie de l'organisme. La politique énergétique doit refléter l'engagement de la Direction générale de la conformité avec les lois applicables et l'amélioration continue. La politique constitue la base et le cadre dans lequel l'organisation définit ses objectifs et cibles.</a:t>
            </a:r>
            <a:endParaRPr lang="en-GB" altLang="fr-FR" smtClean="0">
              <a:latin typeface="Arial" panose="020B0604020202020204" pitchFamily="34" charset="0"/>
            </a:endParaRPr>
          </a:p>
        </p:txBody>
      </p:sp>
    </p:spTree>
    <p:extLst>
      <p:ext uri="{BB962C8B-B14F-4D97-AF65-F5344CB8AC3E}">
        <p14:creationId xmlns:p14="http://schemas.microsoft.com/office/powerpoint/2010/main" val="1649110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p:cNvSpPr>
          <p:nvPr>
            <p:ph type="sldImg"/>
          </p:nvPr>
        </p:nvSpPr>
        <p:spPr bwMode="auto">
          <a:xfrm>
            <a:off x="917575" y="744538"/>
            <a:ext cx="4962525" cy="3722687"/>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fr-FR" smtClean="0"/>
          </a:p>
        </p:txBody>
      </p:sp>
    </p:spTree>
    <p:extLst>
      <p:ext uri="{BB962C8B-B14F-4D97-AF65-F5344CB8AC3E}">
        <p14:creationId xmlns:p14="http://schemas.microsoft.com/office/powerpoint/2010/main" val="3070121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bwMode="auto">
          <a:xfrm>
            <a:off x="1120775" y="992188"/>
            <a:ext cx="4633913" cy="34750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fr-FR" smtClean="0">
                <a:solidFill>
                  <a:srgbClr val="000000"/>
                </a:solidFill>
                <a:latin typeface="Arial" panose="020B0604020202020204" pitchFamily="34" charset="0"/>
              </a:rPr>
              <a:t>Chacune des cinq sections principales clés de la norme ISO 50001 mentionnées ci-dessus se compose d'une ou plusieurs parties. La section politique énergétique contient un principe unique qui ne contient pas d'autres parties. La planification est sous-divisée en: Exigences générales, exigences légales et autres, revue énergétique, </a:t>
            </a:r>
            <a:r>
              <a:rPr lang="fr-FR" altLang="fr-FR" smtClean="0"/>
              <a:t>Consommation énergétique de référence</a:t>
            </a:r>
            <a:r>
              <a:rPr lang="fr-FR" altLang="fr-FR" smtClean="0">
                <a:solidFill>
                  <a:srgbClr val="000000"/>
                </a:solidFill>
                <a:latin typeface="Arial" panose="020B0604020202020204" pitchFamily="34" charset="0"/>
              </a:rPr>
              <a:t>, indicateurs de performance énergique, des objectifs, des cibles et des plans d'action.</a:t>
            </a:r>
          </a:p>
          <a:p>
            <a:r>
              <a:rPr lang="fr-FR" altLang="fr-FR" smtClean="0">
                <a:solidFill>
                  <a:srgbClr val="000000"/>
                </a:solidFill>
                <a:latin typeface="Arial" panose="020B0604020202020204" pitchFamily="34" charset="0"/>
              </a:rPr>
              <a:t>La mise en œuvre et la section de commande se compose de: Généralité, compétence, formation et sensibilisation, documentation du SMEn, Maitrise opérationnelle, communication, conception et approvisionnement des services énergétiques, des produits, du matériel et de l'énergie.</a:t>
            </a:r>
          </a:p>
          <a:p>
            <a:r>
              <a:rPr lang="fr-FR" altLang="fr-FR" smtClean="0">
                <a:solidFill>
                  <a:srgbClr val="000000"/>
                </a:solidFill>
                <a:latin typeface="Arial" panose="020B0604020202020204" pitchFamily="34" charset="0"/>
              </a:rPr>
              <a:t>La section Vérification de la Performance contient : Surveillancec, mesure et analyse, d'évaluation de la conformité légale / d'autre part, l’audit interne du SMEn, les non-conformités, correction, actions correctives et préventives et Maitrise des enregistrements.</a:t>
            </a:r>
          </a:p>
          <a:p>
            <a:r>
              <a:rPr lang="fr-FR" altLang="fr-FR" smtClean="0">
                <a:solidFill>
                  <a:srgbClr val="000000"/>
                </a:solidFill>
                <a:latin typeface="Arial" panose="020B0604020202020204" pitchFamily="34" charset="0"/>
              </a:rPr>
              <a:t>La section Revue de Direction : éléments d’entrée, et éléments de sortie de la revue de Direction</a:t>
            </a:r>
            <a:endParaRPr lang="en-GB" altLang="fr-FR" smtClean="0">
              <a:solidFill>
                <a:srgbClr val="000000"/>
              </a:solidFill>
              <a:latin typeface="Arial" panose="020B0604020202020204" pitchFamily="34" charset="0"/>
            </a:endParaRPr>
          </a:p>
        </p:txBody>
      </p:sp>
    </p:spTree>
    <p:extLst>
      <p:ext uri="{BB962C8B-B14F-4D97-AF65-F5344CB8AC3E}">
        <p14:creationId xmlns:p14="http://schemas.microsoft.com/office/powerpoint/2010/main" val="3482065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18"/>
          <p:cNvSpPr>
            <a:spLocks noGrp="1"/>
          </p:cNvSpPr>
          <p:nvPr>
            <p:ph type="title"/>
          </p:nvPr>
        </p:nvSpPr>
        <p:spPr>
          <a:xfrm>
            <a:off x="466725" y="2782194"/>
            <a:ext cx="8229600" cy="1800000"/>
          </a:xfrm>
          <a:prstGeom prst="rect">
            <a:avLst/>
          </a:prstGeom>
          <a:solidFill>
            <a:schemeClr val="tx2">
              <a:lumMod val="75000"/>
            </a:schemeClr>
          </a:solidFill>
        </p:spPr>
        <p:txBody>
          <a:bodyPr anchor="ctr"/>
          <a:lstStyle>
            <a:lvl1pPr algn="ctr">
              <a:defRPr sz="3200" b="1">
                <a:solidFill>
                  <a:schemeClr val="bg1"/>
                </a:solidFill>
                <a:latin typeface="Arial" pitchFamily="34" charset="0"/>
                <a:cs typeface="Arial" pitchFamily="34" charset="0"/>
              </a:defRPr>
            </a:lvl1pPr>
          </a:lstStyle>
          <a:p>
            <a:r>
              <a:rPr lang="en-US" smtClean="0"/>
              <a:t>Click to edit Master title style</a:t>
            </a:r>
            <a:endParaRPr lang="fr-CH" dirty="0"/>
          </a:p>
        </p:txBody>
      </p:sp>
    </p:spTree>
    <p:extLst>
      <p:ext uri="{BB962C8B-B14F-4D97-AF65-F5344CB8AC3E}">
        <p14:creationId xmlns:p14="http://schemas.microsoft.com/office/powerpoint/2010/main" val="2925286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cxnSp>
        <p:nvCxnSpPr>
          <p:cNvPr id="7" name="Connecteur droit 7"/>
          <p:cNvCxnSpPr/>
          <p:nvPr/>
        </p:nvCxnSpPr>
        <p:spPr>
          <a:xfrm>
            <a:off x="360000" y="935169"/>
            <a:ext cx="8424000" cy="1587"/>
          </a:xfrm>
          <a:prstGeom prst="line">
            <a:avLst/>
          </a:prstGeom>
          <a:ln w="76200" cap="flat" cmpd="sng" algn="ctr">
            <a:solidFill>
              <a:srgbClr val="445A6B"/>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9118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66184" y="274638"/>
            <a:ext cx="820615" cy="5851525"/>
          </a:xfrm>
        </p:spPr>
        <p:txBody>
          <a:bodyPr vert="eaVert"/>
          <a:lstStyle>
            <a:lvl1pPr algn="l">
              <a:defRPr/>
            </a:lvl1pPr>
          </a:lstStyle>
          <a:p>
            <a:r>
              <a:rPr lang="en-US" smtClean="0"/>
              <a:t>Click to edit Master title style</a:t>
            </a:r>
            <a:endParaRPr lang="fr-CH" dirty="0"/>
          </a:p>
        </p:txBody>
      </p:sp>
      <p:sp>
        <p:nvSpPr>
          <p:cNvPr id="3" name="Vertical Text Placeholder 2"/>
          <p:cNvSpPr>
            <a:spLocks noGrp="1"/>
          </p:cNvSpPr>
          <p:nvPr>
            <p:ph type="body" orient="vert" idx="1"/>
          </p:nvPr>
        </p:nvSpPr>
        <p:spPr>
          <a:xfrm>
            <a:off x="457200" y="274638"/>
            <a:ext cx="7139354"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cxnSp>
        <p:nvCxnSpPr>
          <p:cNvPr id="7" name="Connecteur droit 7"/>
          <p:cNvCxnSpPr/>
          <p:nvPr/>
        </p:nvCxnSpPr>
        <p:spPr>
          <a:xfrm flipH="1" flipV="1">
            <a:off x="7784916" y="193996"/>
            <a:ext cx="1" cy="5990782"/>
          </a:xfrm>
          <a:prstGeom prst="line">
            <a:avLst/>
          </a:prstGeom>
          <a:ln w="76200" cap="flat" cmpd="sng" algn="ctr">
            <a:solidFill>
              <a:srgbClr val="445A6B"/>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510341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CH"/>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spTree>
    <p:extLst>
      <p:ext uri="{BB962C8B-B14F-4D97-AF65-F5344CB8AC3E}">
        <p14:creationId xmlns:p14="http://schemas.microsoft.com/office/powerpoint/2010/main" val="3568689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cxnSp>
        <p:nvCxnSpPr>
          <p:cNvPr id="7" name="Connecteur droit 7"/>
          <p:cNvCxnSpPr/>
          <p:nvPr/>
        </p:nvCxnSpPr>
        <p:spPr>
          <a:xfrm>
            <a:off x="360000" y="935169"/>
            <a:ext cx="8424000" cy="1587"/>
          </a:xfrm>
          <a:prstGeom prst="line">
            <a:avLst/>
          </a:prstGeom>
          <a:ln w="76200" cap="flat" cmpd="sng" algn="ctr">
            <a:solidFill>
              <a:srgbClr val="7030A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1072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558211"/>
            <a:ext cx="7772400" cy="1362075"/>
          </a:xfrm>
        </p:spPr>
        <p:txBody>
          <a:bodyPr anchor="b">
            <a:normAutofit/>
          </a:bodyPr>
          <a:lstStyle>
            <a:lvl1pPr algn="l">
              <a:defRPr sz="2400" b="1" cap="all">
                <a:solidFill>
                  <a:srgbClr val="254061"/>
                </a:solidFill>
              </a:defRPr>
            </a:lvl1pPr>
          </a:lstStyle>
          <a:p>
            <a:r>
              <a:rPr lang="en-US" smtClean="0"/>
              <a:t>Click to edit Master title style</a:t>
            </a:r>
            <a:endParaRPr lang="fr-CH"/>
          </a:p>
        </p:txBody>
      </p:sp>
      <p:sp>
        <p:nvSpPr>
          <p:cNvPr id="7" name="Titre 1"/>
          <p:cNvSpPr txBox="1">
            <a:spLocks/>
          </p:cNvSpPr>
          <p:nvPr/>
        </p:nvSpPr>
        <p:spPr bwMode="auto">
          <a:xfrm>
            <a:off x="722314" y="2939648"/>
            <a:ext cx="7772400" cy="82765"/>
          </a:xfrm>
          <a:prstGeom prst="rect">
            <a:avLst/>
          </a:prstGeom>
          <a:solidFill>
            <a:srgbClr val="7030A0"/>
          </a:solidFill>
          <a:ln>
            <a:solidFill>
              <a:schemeClr val="accent4">
                <a:lumMod val="60000"/>
                <a:lumOff val="40000"/>
              </a:schemeClr>
            </a:solid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lvl1pPr algn="l" defTabSz="457200" rtl="0" eaLnBrk="1" fontAlgn="base" hangingPunct="1">
              <a:spcBef>
                <a:spcPct val="0"/>
              </a:spcBef>
              <a:spcAft>
                <a:spcPct val="0"/>
              </a:spcAft>
              <a:defRPr sz="3600" b="1" kern="1200" cap="all">
                <a:solidFill>
                  <a:schemeClr val="tx1"/>
                </a:solidFill>
                <a:latin typeface="Arial Narrow"/>
                <a:ea typeface="Arial Narrow" pitchFamily="34" charset="0"/>
                <a:cs typeface="Arial Narrow"/>
              </a:defRPr>
            </a:lvl1pPr>
            <a:lvl2pPr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2pPr>
            <a:lvl3pPr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3pPr>
            <a:lvl4pPr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4pPr>
            <a:lvl5pPr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5pPr>
            <a:lvl6pPr marL="457200"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6pPr>
            <a:lvl7pPr marL="914400"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7pPr>
            <a:lvl8pPr marL="1371600"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8pPr>
            <a:lvl9pPr marL="1828800"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9pPr>
          </a:lstStyle>
          <a:p>
            <a:endParaRPr lang="fr-FR" dirty="0">
              <a:ln>
                <a:solidFill>
                  <a:schemeClr val="accent1"/>
                </a:solidFill>
              </a:ln>
              <a:solidFill>
                <a:schemeClr val="accent1"/>
              </a:solidFill>
            </a:endParaRPr>
          </a:p>
        </p:txBody>
      </p:sp>
      <p:sp>
        <p:nvSpPr>
          <p:cNvPr id="8" name="Round Single Corner Rectangle 7"/>
          <p:cNvSpPr/>
          <p:nvPr/>
        </p:nvSpPr>
        <p:spPr>
          <a:xfrm flipH="1" flipV="1">
            <a:off x="3163138" y="3065703"/>
            <a:ext cx="5980862" cy="623187"/>
          </a:xfrm>
          <a:prstGeom prst="round1Rect">
            <a:avLst>
              <a:gd name="adj" fmla="val 0"/>
            </a:avLst>
          </a:prstGeom>
          <a:solidFill>
            <a:schemeClr val="bg1">
              <a:lumMod val="75000"/>
            </a:schemeClr>
          </a:solidFill>
          <a:ln>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sz="2800" b="1" dirty="0" smtClean="0"/>
          </a:p>
        </p:txBody>
      </p:sp>
    </p:spTree>
    <p:extLst>
      <p:ext uri="{BB962C8B-B14F-4D97-AF65-F5344CB8AC3E}">
        <p14:creationId xmlns:p14="http://schemas.microsoft.com/office/powerpoint/2010/main" val="2733790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sz="half" idx="1"/>
          </p:nvPr>
        </p:nvSpPr>
        <p:spPr>
          <a:xfrm>
            <a:off x="457200" y="1113692"/>
            <a:ext cx="4038600" cy="5012471"/>
          </a:xfrm>
        </p:spPr>
        <p:txBody>
          <a:bodyPr/>
          <a:lstStyle>
            <a:lvl1pPr>
              <a:defRPr sz="2000">
                <a:solidFill>
                  <a:srgbClr val="254061"/>
                </a:solidFill>
              </a:defRPr>
            </a:lvl1pPr>
            <a:lvl2pPr>
              <a:defRPr sz="1800">
                <a:solidFill>
                  <a:srgbClr val="254061"/>
                </a:solidFill>
              </a:defRPr>
            </a:lvl2pPr>
            <a:lvl3pPr>
              <a:defRPr sz="1400">
                <a:solidFill>
                  <a:srgbClr val="254061"/>
                </a:solidFill>
              </a:defRPr>
            </a:lvl3pPr>
            <a:lvl4pPr>
              <a:defRPr sz="1400">
                <a:solidFill>
                  <a:srgbClr val="254061"/>
                </a:solidFill>
              </a:defRPr>
            </a:lvl4pPr>
            <a:lvl5pPr>
              <a:defRPr sz="1400">
                <a:solidFill>
                  <a:srgbClr val="25406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sp>
        <p:nvSpPr>
          <p:cNvPr id="4" name="Content Placeholder 3"/>
          <p:cNvSpPr>
            <a:spLocks noGrp="1"/>
          </p:cNvSpPr>
          <p:nvPr>
            <p:ph sz="half" idx="2"/>
          </p:nvPr>
        </p:nvSpPr>
        <p:spPr>
          <a:xfrm>
            <a:off x="4648200" y="1113692"/>
            <a:ext cx="4038600" cy="5012471"/>
          </a:xfrm>
        </p:spPr>
        <p:txBody>
          <a:bodyPr/>
          <a:lstStyle>
            <a:lvl1pPr>
              <a:defRPr sz="2000"/>
            </a:lvl1pPr>
            <a:lvl2pPr>
              <a:defRPr sz="18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cxnSp>
        <p:nvCxnSpPr>
          <p:cNvPr id="8" name="Connecteur droit 7"/>
          <p:cNvCxnSpPr/>
          <p:nvPr/>
        </p:nvCxnSpPr>
        <p:spPr>
          <a:xfrm>
            <a:off x="360000" y="935169"/>
            <a:ext cx="8424000" cy="1587"/>
          </a:xfrm>
          <a:prstGeom prst="line">
            <a:avLst/>
          </a:prstGeom>
          <a:ln w="76200" cap="flat" cmpd="sng" algn="ctr">
            <a:solidFill>
              <a:srgbClr val="7030A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9547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CH"/>
          </a:p>
        </p:txBody>
      </p:sp>
      <p:sp>
        <p:nvSpPr>
          <p:cNvPr id="3" name="Text Placeholder 2"/>
          <p:cNvSpPr>
            <a:spLocks noGrp="1"/>
          </p:cNvSpPr>
          <p:nvPr>
            <p:ph type="body" idx="1"/>
          </p:nvPr>
        </p:nvSpPr>
        <p:spPr>
          <a:xfrm>
            <a:off x="457200" y="1089639"/>
            <a:ext cx="4040188" cy="639762"/>
          </a:xfrm>
        </p:spPr>
        <p:txBody>
          <a:bodyPr anchor="b">
            <a:norm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729401"/>
            <a:ext cx="4040188" cy="4396762"/>
          </a:xfrm>
        </p:spPr>
        <p:txBody>
          <a:bodyPr/>
          <a:lstStyle>
            <a:lvl1pPr>
              <a:defRPr sz="2000"/>
            </a:lvl1pPr>
            <a:lvl2pPr>
              <a:defRPr sz="18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sp>
        <p:nvSpPr>
          <p:cNvPr id="5" name="Text Placeholder 4"/>
          <p:cNvSpPr>
            <a:spLocks noGrp="1"/>
          </p:cNvSpPr>
          <p:nvPr>
            <p:ph type="body" sz="quarter" idx="3"/>
          </p:nvPr>
        </p:nvSpPr>
        <p:spPr>
          <a:xfrm>
            <a:off x="4645025" y="1089639"/>
            <a:ext cx="4041775" cy="639762"/>
          </a:xfrm>
        </p:spPr>
        <p:txBody>
          <a:bodyPr anchor="b">
            <a:norm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729401"/>
            <a:ext cx="4041775" cy="4396762"/>
          </a:xfrm>
        </p:spPr>
        <p:txBody>
          <a:bodyPr/>
          <a:lstStyle>
            <a:lvl1pPr>
              <a:defRPr sz="2000"/>
            </a:lvl1pPr>
            <a:lvl2pPr>
              <a:defRPr sz="18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cxnSp>
        <p:nvCxnSpPr>
          <p:cNvPr id="10" name="Connecteur droit 7"/>
          <p:cNvCxnSpPr/>
          <p:nvPr/>
        </p:nvCxnSpPr>
        <p:spPr>
          <a:xfrm>
            <a:off x="360000" y="935169"/>
            <a:ext cx="8424000" cy="1587"/>
          </a:xfrm>
          <a:prstGeom prst="line">
            <a:avLst/>
          </a:prstGeom>
          <a:ln w="76200" cap="flat" cmpd="sng" algn="ctr">
            <a:solidFill>
              <a:schemeClr val="accent4">
                <a:lumMod val="60000"/>
                <a:lumOff val="4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77572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cxnSp>
        <p:nvCxnSpPr>
          <p:cNvPr id="6" name="Connecteur droit 7"/>
          <p:cNvCxnSpPr/>
          <p:nvPr/>
        </p:nvCxnSpPr>
        <p:spPr>
          <a:xfrm>
            <a:off x="360000" y="935169"/>
            <a:ext cx="8424000" cy="1587"/>
          </a:xfrm>
          <a:prstGeom prst="line">
            <a:avLst/>
          </a:prstGeom>
          <a:ln w="76200" cap="flat" cmpd="sng" algn="ctr">
            <a:solidFill>
              <a:srgbClr val="7030A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9989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5030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H" dirty="0"/>
          </a:p>
        </p:txBody>
      </p:sp>
      <p:sp>
        <p:nvSpPr>
          <p:cNvPr id="3" name="Content Placeholder 2"/>
          <p:cNvSpPr>
            <a:spLocks noGrp="1"/>
          </p:cNvSpPr>
          <p:nvPr>
            <p:ph idx="1"/>
          </p:nvPr>
        </p:nvSpPr>
        <p:spPr>
          <a:xfrm>
            <a:off x="3575050" y="273050"/>
            <a:ext cx="5111750" cy="5853113"/>
          </a:xfrm>
        </p:spPr>
        <p:txBody>
          <a:bodyPr/>
          <a:lstStyle>
            <a:lvl1pPr>
              <a:defRPr sz="2000"/>
            </a:lvl1pPr>
            <a:lvl2pPr>
              <a:defRPr sz="18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58488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26913" y="5632933"/>
            <a:ext cx="8453672" cy="566738"/>
          </a:xfrm>
        </p:spPr>
        <p:txBody>
          <a:bodyPr anchor="ctr">
            <a:normAutofit/>
          </a:bodyPr>
          <a:lstStyle>
            <a:lvl1pPr algn="l">
              <a:defRPr sz="1800" b="1">
                <a:solidFill>
                  <a:srgbClr val="254061"/>
                </a:solidFill>
              </a:defRPr>
            </a:lvl1pPr>
          </a:lstStyle>
          <a:p>
            <a:r>
              <a:rPr lang="en-US" smtClean="0"/>
              <a:t>Click to edit Master title style</a:t>
            </a:r>
            <a:endParaRPr lang="fr-CH"/>
          </a:p>
        </p:txBody>
      </p:sp>
      <p:sp>
        <p:nvSpPr>
          <p:cNvPr id="3" name="Picture Placeholder 2"/>
          <p:cNvSpPr>
            <a:spLocks noGrp="1"/>
          </p:cNvSpPr>
          <p:nvPr>
            <p:ph type="pic" idx="1"/>
          </p:nvPr>
        </p:nvSpPr>
        <p:spPr>
          <a:xfrm>
            <a:off x="326913" y="331423"/>
            <a:ext cx="8453672" cy="52135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fr-CH"/>
          </a:p>
        </p:txBody>
      </p:sp>
    </p:spTree>
    <p:extLst>
      <p:ext uri="{BB962C8B-B14F-4D97-AF65-F5344CB8AC3E}">
        <p14:creationId xmlns:p14="http://schemas.microsoft.com/office/powerpoint/2010/main" val="3774671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10516"/>
            <a:ext cx="8229600" cy="850776"/>
          </a:xfrm>
          <a:prstGeom prst="rect">
            <a:avLst/>
          </a:prstGeom>
        </p:spPr>
        <p:txBody>
          <a:bodyPr vert="horz" lIns="91440" tIns="45720" rIns="91440" bIns="45720" rtlCol="0" anchor="b">
            <a:normAutofit/>
          </a:bodyPr>
          <a:lstStyle/>
          <a:p>
            <a:r>
              <a:rPr lang="en-US" smtClean="0"/>
              <a:t>Click to edit Master title style</a:t>
            </a:r>
            <a:endParaRPr lang="fr-CH" dirty="0"/>
          </a:p>
        </p:txBody>
      </p:sp>
      <p:sp>
        <p:nvSpPr>
          <p:cNvPr id="3" name="Text Placeholder 2"/>
          <p:cNvSpPr>
            <a:spLocks noGrp="1"/>
          </p:cNvSpPr>
          <p:nvPr>
            <p:ph type="body" idx="1"/>
          </p:nvPr>
        </p:nvSpPr>
        <p:spPr>
          <a:xfrm>
            <a:off x="457200" y="1078524"/>
            <a:ext cx="8229600" cy="50476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pic>
        <p:nvPicPr>
          <p:cNvPr id="6" name="Picture 1" descr="D:\WORK\ACTION\FORMATION\AHK\Attachments_20151123\AHK_NEULOGO-AI.jpg"/>
          <p:cNvPicPr>
            <a:picLocks noChangeAspect="1" noChangeArrowheads="1"/>
          </p:cNvPicPr>
          <p:nvPr userDrawn="1"/>
        </p:nvPicPr>
        <p:blipFill>
          <a:blip r:embed="rId14" cstate="print"/>
          <a:srcRect/>
          <a:stretch>
            <a:fillRect/>
          </a:stretch>
        </p:blipFill>
        <p:spPr bwMode="auto">
          <a:xfrm>
            <a:off x="22183" y="6397700"/>
            <a:ext cx="1906611" cy="388886"/>
          </a:xfrm>
          <a:prstGeom prst="rect">
            <a:avLst/>
          </a:prstGeom>
          <a:noFill/>
        </p:spPr>
      </p:pic>
      <p:pic>
        <p:nvPicPr>
          <p:cNvPr id="7" name="Picture 2" descr="D:\WORK\ACTION\FORMATION\AHK\Attachments_20151123\gizlogo.jpg"/>
          <p:cNvPicPr>
            <a:picLocks noChangeAspect="1" noChangeArrowheads="1"/>
          </p:cNvPicPr>
          <p:nvPr userDrawn="1"/>
        </p:nvPicPr>
        <p:blipFill>
          <a:blip r:embed="rId15" cstate="print"/>
          <a:srcRect/>
          <a:stretch>
            <a:fillRect/>
          </a:stretch>
        </p:blipFill>
        <p:spPr bwMode="auto">
          <a:xfrm>
            <a:off x="7772422" y="6286496"/>
            <a:ext cx="1371610" cy="571504"/>
          </a:xfrm>
          <a:prstGeom prst="rect">
            <a:avLst/>
          </a:prstGeom>
          <a:noFill/>
        </p:spPr>
      </p:pic>
    </p:spTree>
    <p:extLst>
      <p:ext uri="{BB962C8B-B14F-4D97-AF65-F5344CB8AC3E}">
        <p14:creationId xmlns:p14="http://schemas.microsoft.com/office/powerpoint/2010/main" val="3716905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defTabSz="914400" rtl="0" eaLnBrk="1" latinLnBrk="0" hangingPunct="1">
        <a:spcBef>
          <a:spcPct val="0"/>
        </a:spcBef>
        <a:buNone/>
        <a:defRPr sz="2400" kern="1200">
          <a:solidFill>
            <a:srgbClr val="254061"/>
          </a:solidFill>
          <a:latin typeface="Arial Narrow" panose="020B060602020203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b="1" kern="1200">
          <a:solidFill>
            <a:srgbClr val="254061"/>
          </a:solidFill>
          <a:latin typeface="Arial Narrow" panose="020B0606020202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rgbClr val="254061"/>
          </a:solidFill>
          <a:latin typeface="Arial Narrow" panose="020B0606020202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400" kern="1200">
          <a:solidFill>
            <a:srgbClr val="254061"/>
          </a:solidFill>
          <a:latin typeface="Arial Narrow" panose="020B0606020202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rgbClr val="254061"/>
          </a:solidFill>
          <a:latin typeface="Arial Narrow" panose="020B0606020202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rgbClr val="254061"/>
          </a:solidFill>
          <a:latin typeface="Arial Narrow" panose="020B0606020202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16.xml"/><Relationship Id="rId3" Type="http://schemas.openxmlformats.org/officeDocument/2006/relationships/diagramLayout" Target="../diagrams/layout15.xml"/><Relationship Id="rId7" Type="http://schemas.openxmlformats.org/officeDocument/2006/relationships/diagramData" Target="../diagrams/data16.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11" Type="http://schemas.microsoft.com/office/2007/relationships/diagramDrawing" Target="../diagrams/drawing16.xml"/><Relationship Id="rId5" Type="http://schemas.openxmlformats.org/officeDocument/2006/relationships/diagramColors" Target="../diagrams/colors15.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18.xml"/><Relationship Id="rId3" Type="http://schemas.openxmlformats.org/officeDocument/2006/relationships/diagramLayout" Target="../diagrams/layout17.xml"/><Relationship Id="rId7" Type="http://schemas.openxmlformats.org/officeDocument/2006/relationships/diagramData" Target="../diagrams/data18.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11" Type="http://schemas.microsoft.com/office/2007/relationships/diagramDrawing" Target="../diagrams/drawing18.xml"/><Relationship Id="rId5" Type="http://schemas.openxmlformats.org/officeDocument/2006/relationships/diagramColors" Target="../diagrams/colors17.xml"/><Relationship Id="rId10" Type="http://schemas.openxmlformats.org/officeDocument/2006/relationships/diagramColors" Target="../diagrams/colors18.xml"/><Relationship Id="rId4" Type="http://schemas.openxmlformats.org/officeDocument/2006/relationships/diagramQuickStyle" Target="../diagrams/quickStyle17.xml"/><Relationship Id="rId9" Type="http://schemas.openxmlformats.org/officeDocument/2006/relationships/diagramQuickStyle" Target="../diagrams/quickStyle18.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20.xml"/><Relationship Id="rId3" Type="http://schemas.openxmlformats.org/officeDocument/2006/relationships/diagramLayout" Target="../diagrams/layout19.xml"/><Relationship Id="rId7" Type="http://schemas.openxmlformats.org/officeDocument/2006/relationships/diagramData" Target="../diagrams/data20.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11" Type="http://schemas.microsoft.com/office/2007/relationships/diagramDrawing" Target="../diagrams/drawing20.xml"/><Relationship Id="rId5" Type="http://schemas.openxmlformats.org/officeDocument/2006/relationships/diagramColors" Target="../diagrams/colors19.xml"/><Relationship Id="rId10" Type="http://schemas.openxmlformats.org/officeDocument/2006/relationships/diagramColors" Target="../diagrams/colors20.xml"/><Relationship Id="rId4" Type="http://schemas.openxmlformats.org/officeDocument/2006/relationships/diagramQuickStyle" Target="../diagrams/quickStyle19.xml"/><Relationship Id="rId9" Type="http://schemas.openxmlformats.org/officeDocument/2006/relationships/diagramQuickStyle" Target="../diagrams/quickStyle20.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diagramLayout" Target="../diagrams/layout4.xml"/><Relationship Id="rId18" Type="http://schemas.openxmlformats.org/officeDocument/2006/relationships/diagramLayout" Target="../diagrams/layout5.xml"/><Relationship Id="rId26" Type="http://schemas.microsoft.com/office/2007/relationships/diagramDrawing" Target="../diagrams/drawing6.xml"/><Relationship Id="rId3" Type="http://schemas.openxmlformats.org/officeDocument/2006/relationships/diagramLayout" Target="../diagrams/layout2.xml"/><Relationship Id="rId21" Type="http://schemas.microsoft.com/office/2007/relationships/diagramDrawing" Target="../diagrams/drawing5.xml"/><Relationship Id="rId7" Type="http://schemas.openxmlformats.org/officeDocument/2006/relationships/diagramData" Target="../diagrams/data3.xml"/><Relationship Id="rId12" Type="http://schemas.openxmlformats.org/officeDocument/2006/relationships/diagramData" Target="../diagrams/data4.xml"/><Relationship Id="rId17" Type="http://schemas.openxmlformats.org/officeDocument/2006/relationships/diagramData" Target="../diagrams/data5.xml"/><Relationship Id="rId25" Type="http://schemas.openxmlformats.org/officeDocument/2006/relationships/diagramColors" Target="../diagrams/colors6.xml"/><Relationship Id="rId2" Type="http://schemas.openxmlformats.org/officeDocument/2006/relationships/diagramData" Target="../diagrams/data2.xml"/><Relationship Id="rId16" Type="http://schemas.microsoft.com/office/2007/relationships/diagramDrawing" Target="../diagrams/drawing4.xml"/><Relationship Id="rId20" Type="http://schemas.openxmlformats.org/officeDocument/2006/relationships/diagramColors" Target="../diagrams/colors5.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24" Type="http://schemas.openxmlformats.org/officeDocument/2006/relationships/diagramQuickStyle" Target="../diagrams/quickStyle6.xml"/><Relationship Id="rId5" Type="http://schemas.openxmlformats.org/officeDocument/2006/relationships/diagramColors" Target="../diagrams/colors2.xml"/><Relationship Id="rId15" Type="http://schemas.openxmlformats.org/officeDocument/2006/relationships/diagramColors" Target="../diagrams/colors4.xml"/><Relationship Id="rId23" Type="http://schemas.openxmlformats.org/officeDocument/2006/relationships/diagramLayout" Target="../diagrams/layout6.xml"/><Relationship Id="rId10" Type="http://schemas.openxmlformats.org/officeDocument/2006/relationships/diagramColors" Target="../diagrams/colors3.xml"/><Relationship Id="rId19" Type="http://schemas.openxmlformats.org/officeDocument/2006/relationships/diagramQuickStyle" Target="../diagrams/quickStyle5.xml"/><Relationship Id="rId4" Type="http://schemas.openxmlformats.org/officeDocument/2006/relationships/diagramQuickStyle" Target="../diagrams/quickStyle2.xml"/><Relationship Id="rId9" Type="http://schemas.openxmlformats.org/officeDocument/2006/relationships/diagramQuickStyle" Target="../diagrams/quickStyle3.xml"/><Relationship Id="rId14" Type="http://schemas.openxmlformats.org/officeDocument/2006/relationships/diagramQuickStyle" Target="../diagrams/quickStyle4.xml"/><Relationship Id="rId22" Type="http://schemas.openxmlformats.org/officeDocument/2006/relationships/diagramData" Target="../diagrams/data6.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87960" y="1040904"/>
            <a:ext cx="4116288" cy="4116288"/>
          </a:xfrm>
        </p:spPr>
      </p:pic>
    </p:spTree>
    <p:extLst>
      <p:ext uri="{BB962C8B-B14F-4D97-AF65-F5344CB8AC3E}">
        <p14:creationId xmlns:p14="http://schemas.microsoft.com/office/powerpoint/2010/main" val="3653586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graphicFrame>
        <p:nvGraphicFramePr>
          <p:cNvPr id="4" name="Diagramme 3"/>
          <p:cNvGraphicFramePr/>
          <p:nvPr>
            <p:extLst/>
          </p:nvPr>
        </p:nvGraphicFramePr>
        <p:xfrm>
          <a:off x="179512" y="2409488"/>
          <a:ext cx="8715436" cy="1785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ZoneTexte 8"/>
          <p:cNvSpPr txBox="1">
            <a:spLocks noChangeArrowheads="1"/>
          </p:cNvSpPr>
          <p:nvPr/>
        </p:nvSpPr>
        <p:spPr bwMode="auto">
          <a:xfrm>
            <a:off x="679605" y="3911270"/>
            <a:ext cx="7786687"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342900" indent="-342900" eaLnBrk="1" hangingPunct="1">
              <a:buFont typeface="Arial" panose="020B0604020202020204" pitchFamily="34" charset="0"/>
              <a:buChar char="•"/>
            </a:pPr>
            <a:r>
              <a:rPr lang="fr-FR" altLang="fr-FR" dirty="0"/>
              <a:t>Présentation de la situation,</a:t>
            </a:r>
          </a:p>
          <a:p>
            <a:pPr marL="342900" indent="-342900" eaLnBrk="1" hangingPunct="1">
              <a:buFont typeface="Arial" panose="020B0604020202020204" pitchFamily="34" charset="0"/>
              <a:buChar char="•"/>
            </a:pPr>
            <a:r>
              <a:rPr lang="fr-FR" altLang="fr-FR" dirty="0"/>
              <a:t>Résultats du diagnostic,</a:t>
            </a:r>
          </a:p>
          <a:p>
            <a:pPr marL="342900" indent="-342900" eaLnBrk="1" hangingPunct="1">
              <a:buFont typeface="Arial" panose="020B0604020202020204" pitchFamily="34" charset="0"/>
              <a:buChar char="•"/>
            </a:pPr>
            <a:r>
              <a:rPr lang="fr-FR" altLang="fr-FR" dirty="0"/>
              <a:t>Proposition d'équipements de mesures et de gestion,</a:t>
            </a:r>
          </a:p>
          <a:p>
            <a:pPr marL="342900" indent="-342900" eaLnBrk="1" hangingPunct="1">
              <a:buFont typeface="Arial" panose="020B0604020202020204" pitchFamily="34" charset="0"/>
              <a:buChar char="•"/>
            </a:pPr>
            <a:r>
              <a:rPr lang="fr-FR" altLang="fr-FR" dirty="0"/>
              <a:t>Plan d’action et fiches projets d’efficacité énergétique.</a:t>
            </a:r>
          </a:p>
          <a:p>
            <a:pPr eaLnBrk="1" hangingPunct="1"/>
            <a:endParaRPr lang="fr-FR" altLang="fr-FR" dirty="0"/>
          </a:p>
        </p:txBody>
      </p:sp>
      <p:graphicFrame>
        <p:nvGraphicFramePr>
          <p:cNvPr id="6" name="Espace réservé du contenu 5"/>
          <p:cNvGraphicFramePr>
            <a:graphicFrameLocks/>
          </p:cNvGraphicFramePr>
          <p:nvPr>
            <p:extLst/>
          </p:nvPr>
        </p:nvGraphicFramePr>
        <p:xfrm>
          <a:off x="363720" y="980728"/>
          <a:ext cx="8102600" cy="133031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4758572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e 4"/>
          <p:cNvGraphicFramePr/>
          <p:nvPr>
            <p:extLst>
              <p:ext uri="{D42A27DB-BD31-4B8C-83A1-F6EECF244321}">
                <p14:modId xmlns:p14="http://schemas.microsoft.com/office/powerpoint/2010/main" val="3856740836"/>
              </p:ext>
            </p:extLst>
          </p:nvPr>
        </p:nvGraphicFramePr>
        <p:xfrm>
          <a:off x="107504" y="2625512"/>
          <a:ext cx="8358246" cy="1357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ZoneTexte 8"/>
          <p:cNvSpPr txBox="1">
            <a:spLocks noChangeArrowheads="1"/>
          </p:cNvSpPr>
          <p:nvPr/>
        </p:nvSpPr>
        <p:spPr bwMode="auto">
          <a:xfrm>
            <a:off x="607597" y="4127294"/>
            <a:ext cx="778668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342900" indent="-342900" eaLnBrk="1" hangingPunct="1">
              <a:buFont typeface="Arial" panose="020B0604020202020204" pitchFamily="34" charset="0"/>
              <a:buChar char="•"/>
            </a:pPr>
            <a:r>
              <a:rPr lang="fr-FR" altLang="fr-FR" dirty="0" smtClean="0"/>
              <a:t>Elaboration de la structure documentaire</a:t>
            </a:r>
          </a:p>
          <a:p>
            <a:pPr marL="342900" indent="-342900" eaLnBrk="1" hangingPunct="1">
              <a:buFont typeface="Arial" panose="020B0604020202020204" pitchFamily="34" charset="0"/>
              <a:buChar char="•"/>
            </a:pPr>
            <a:r>
              <a:rPr lang="fr-FR" altLang="fr-FR" dirty="0" smtClean="0"/>
              <a:t>Planification du </a:t>
            </a:r>
            <a:r>
              <a:rPr lang="fr-FR" altLang="fr-FR" dirty="0" err="1" smtClean="0"/>
              <a:t>SMEn</a:t>
            </a:r>
            <a:r>
              <a:rPr lang="fr-FR" altLang="fr-FR" dirty="0" smtClean="0"/>
              <a:t>:</a:t>
            </a:r>
          </a:p>
          <a:p>
            <a:pPr marL="1085850" lvl="1" indent="-342900" eaLnBrk="1" hangingPunct="1">
              <a:buFont typeface="Wingdings" panose="05000000000000000000" pitchFamily="2" charset="2"/>
              <a:buChar char="§"/>
            </a:pPr>
            <a:r>
              <a:rPr lang="fr-FR" altLang="fr-FR" dirty="0" smtClean="0"/>
              <a:t>Revue énergétique</a:t>
            </a:r>
          </a:p>
          <a:p>
            <a:pPr marL="1085850" lvl="1" indent="-342900" eaLnBrk="1" hangingPunct="1">
              <a:buFont typeface="Wingdings" panose="05000000000000000000" pitchFamily="2" charset="2"/>
              <a:buChar char="§"/>
            </a:pPr>
            <a:r>
              <a:rPr lang="fr-FR" altLang="fr-FR" dirty="0" smtClean="0"/>
              <a:t>Consommation de référence</a:t>
            </a:r>
          </a:p>
          <a:p>
            <a:pPr marL="1085850" lvl="1" indent="-342900" eaLnBrk="1" hangingPunct="1">
              <a:buFont typeface="Wingdings" panose="05000000000000000000" pitchFamily="2" charset="2"/>
              <a:buChar char="§"/>
            </a:pPr>
            <a:r>
              <a:rPr lang="fr-FR" altLang="fr-FR" dirty="0" smtClean="0"/>
              <a:t>IPE</a:t>
            </a:r>
            <a:endParaRPr lang="fr-FR" altLang="fr-FR" dirty="0"/>
          </a:p>
        </p:txBody>
      </p:sp>
      <p:graphicFrame>
        <p:nvGraphicFramePr>
          <p:cNvPr id="7" name="Espace réservé du contenu 5"/>
          <p:cNvGraphicFramePr>
            <a:graphicFrameLocks/>
          </p:cNvGraphicFramePr>
          <p:nvPr>
            <p:extLst>
              <p:ext uri="{D42A27DB-BD31-4B8C-83A1-F6EECF244321}">
                <p14:modId xmlns:p14="http://schemas.microsoft.com/office/powerpoint/2010/main" val="91140691"/>
              </p:ext>
            </p:extLst>
          </p:nvPr>
        </p:nvGraphicFramePr>
        <p:xfrm>
          <a:off x="291712" y="1196752"/>
          <a:ext cx="8102600" cy="133031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0296839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endParaRPr lang="fr-FR"/>
          </a:p>
        </p:txBody>
      </p:sp>
      <p:graphicFrame>
        <p:nvGraphicFramePr>
          <p:cNvPr id="4" name="Diagramme 3"/>
          <p:cNvGraphicFramePr/>
          <p:nvPr>
            <p:extLst/>
          </p:nvPr>
        </p:nvGraphicFramePr>
        <p:xfrm>
          <a:off x="318210" y="2428868"/>
          <a:ext cx="8358246"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ZoneTexte 8"/>
          <p:cNvSpPr txBox="1">
            <a:spLocks noChangeArrowheads="1"/>
          </p:cNvSpPr>
          <p:nvPr/>
        </p:nvSpPr>
        <p:spPr bwMode="auto">
          <a:xfrm>
            <a:off x="818303" y="3930650"/>
            <a:ext cx="7786687"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342900" indent="-342900" eaLnBrk="1" hangingPunct="1">
              <a:buFont typeface="Arial" panose="020B0604020202020204" pitchFamily="34" charset="0"/>
              <a:buChar char="•"/>
            </a:pPr>
            <a:r>
              <a:rPr lang="fr-FR" altLang="fr-FR" dirty="0" smtClean="0"/>
              <a:t>Elaboration de la matrice des compétences</a:t>
            </a:r>
          </a:p>
          <a:p>
            <a:pPr marL="342900" indent="-342900" eaLnBrk="1" hangingPunct="1">
              <a:buFont typeface="Arial" panose="020B0604020202020204" pitchFamily="34" charset="0"/>
              <a:buChar char="•"/>
            </a:pPr>
            <a:r>
              <a:rPr lang="fr-FR" altLang="fr-FR" dirty="0" smtClean="0"/>
              <a:t>Mise en application de la maîtrise opérationnelle</a:t>
            </a:r>
          </a:p>
          <a:p>
            <a:pPr marL="342900" indent="-342900" eaLnBrk="1" hangingPunct="1">
              <a:buFont typeface="Arial" panose="020B0604020202020204" pitchFamily="34" charset="0"/>
              <a:buChar char="•"/>
            </a:pPr>
            <a:r>
              <a:rPr lang="fr-FR" altLang="fr-FR" dirty="0" smtClean="0"/>
              <a:t>Conception et achats de services et équipements en relation avec les UES</a:t>
            </a:r>
            <a:endParaRPr lang="fr-FR" altLang="fr-FR" dirty="0"/>
          </a:p>
        </p:txBody>
      </p:sp>
      <p:graphicFrame>
        <p:nvGraphicFramePr>
          <p:cNvPr id="6" name="Espace réservé du contenu 5"/>
          <p:cNvGraphicFramePr>
            <a:graphicFrameLocks/>
          </p:cNvGraphicFramePr>
          <p:nvPr>
            <p:extLst/>
          </p:nvPr>
        </p:nvGraphicFramePr>
        <p:xfrm>
          <a:off x="502418" y="1000108"/>
          <a:ext cx="8102600" cy="133031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1703594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endParaRPr lang="fr-FR"/>
          </a:p>
        </p:txBody>
      </p:sp>
      <p:graphicFrame>
        <p:nvGraphicFramePr>
          <p:cNvPr id="4" name="Diagramme 3"/>
          <p:cNvGraphicFramePr/>
          <p:nvPr>
            <p:extLst/>
          </p:nvPr>
        </p:nvGraphicFramePr>
        <p:xfrm>
          <a:off x="318210" y="2428868"/>
          <a:ext cx="8358246"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ZoneTexte 8"/>
          <p:cNvSpPr txBox="1">
            <a:spLocks noChangeArrowheads="1"/>
          </p:cNvSpPr>
          <p:nvPr/>
        </p:nvSpPr>
        <p:spPr bwMode="auto">
          <a:xfrm>
            <a:off x="818303" y="3930650"/>
            <a:ext cx="7786687"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342900" indent="-342900" eaLnBrk="1" hangingPunct="1">
              <a:buFont typeface="Arial" panose="020B0604020202020204" pitchFamily="34" charset="0"/>
              <a:buChar char="•"/>
            </a:pPr>
            <a:r>
              <a:rPr lang="fr-FR" altLang="fr-FR" dirty="0" smtClean="0"/>
              <a:t>Plan de surveillance de la performance</a:t>
            </a:r>
          </a:p>
          <a:p>
            <a:pPr marL="342900" indent="-342900" eaLnBrk="1" hangingPunct="1">
              <a:buFont typeface="Arial" panose="020B0604020202020204" pitchFamily="34" charset="0"/>
              <a:buChar char="•"/>
            </a:pPr>
            <a:r>
              <a:rPr lang="fr-FR" altLang="fr-FR" dirty="0" smtClean="0"/>
              <a:t>Actions correctives et préventives</a:t>
            </a:r>
          </a:p>
          <a:p>
            <a:pPr marL="342900" indent="-342900" eaLnBrk="1" hangingPunct="1">
              <a:buFont typeface="Arial" panose="020B0604020202020204" pitchFamily="34" charset="0"/>
              <a:buChar char="•"/>
            </a:pPr>
            <a:r>
              <a:rPr lang="fr-FR" altLang="fr-FR" dirty="0" smtClean="0"/>
              <a:t>Audit interne</a:t>
            </a:r>
          </a:p>
          <a:p>
            <a:pPr marL="342900" indent="-342900" eaLnBrk="1" hangingPunct="1">
              <a:buFont typeface="Arial" panose="020B0604020202020204" pitchFamily="34" charset="0"/>
              <a:buChar char="•"/>
            </a:pPr>
            <a:r>
              <a:rPr lang="fr-FR" altLang="fr-FR" dirty="0" smtClean="0"/>
              <a:t>Revue de management</a:t>
            </a:r>
            <a:endParaRPr lang="fr-FR" altLang="fr-FR" dirty="0"/>
          </a:p>
        </p:txBody>
      </p:sp>
      <p:graphicFrame>
        <p:nvGraphicFramePr>
          <p:cNvPr id="6" name="Espace réservé du contenu 5"/>
          <p:cNvGraphicFramePr>
            <a:graphicFrameLocks/>
          </p:cNvGraphicFramePr>
          <p:nvPr/>
        </p:nvGraphicFramePr>
        <p:xfrm>
          <a:off x="502418" y="1000108"/>
          <a:ext cx="8102600" cy="133031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8224314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defRPr/>
            </a:pPr>
            <a:r>
              <a:rPr lang="fr-FR" sz="3600" dirty="0" smtClean="0"/>
              <a:t>ISO 50001</a:t>
            </a:r>
            <a:endParaRPr lang="fr-FR" sz="3600" dirty="0"/>
          </a:p>
        </p:txBody>
      </p:sp>
      <p:sp>
        <p:nvSpPr>
          <p:cNvPr id="63491" name="Espace réservé du contenu 2"/>
          <p:cNvSpPr>
            <a:spLocks noGrp="1"/>
          </p:cNvSpPr>
          <p:nvPr>
            <p:ph idx="1"/>
          </p:nvPr>
        </p:nvSpPr>
        <p:spPr>
          <a:xfrm>
            <a:off x="395288" y="908050"/>
            <a:ext cx="8229600" cy="4870450"/>
          </a:xfrm>
        </p:spPr>
        <p:txBody>
          <a:bodyPr/>
          <a:lstStyle/>
          <a:p>
            <a:r>
              <a:rPr lang="fr-FR" altLang="fr-FR" sz="2000" b="1" i="1" smtClean="0"/>
              <a:t>De quoi s’agit-il ?</a:t>
            </a:r>
          </a:p>
          <a:p>
            <a:pPr algn="just">
              <a:lnSpc>
                <a:spcPct val="150000"/>
              </a:lnSpc>
              <a:buFont typeface="Wingdings" panose="05000000000000000000" pitchFamily="2" charset="2"/>
              <a:buChar char="ü"/>
            </a:pPr>
            <a:r>
              <a:rPr lang="fr-FR" altLang="fr-FR" sz="2000" smtClean="0"/>
              <a:t>        </a:t>
            </a:r>
            <a:r>
              <a:rPr lang="fr-FR" altLang="fr-FR" sz="1600" smtClean="0"/>
              <a:t>ISO 50001:2011, Systèmes de management de l’énergie — Exigences et   recommandations de mise en œuvre, est une Norme internationale d’application volontaire élaborée par l’ISO (Organisation internationale de normalisation).</a:t>
            </a:r>
          </a:p>
          <a:p>
            <a:pPr algn="just">
              <a:lnSpc>
                <a:spcPct val="150000"/>
              </a:lnSpc>
              <a:buFontTx/>
              <a:buNone/>
            </a:pPr>
            <a:r>
              <a:rPr lang="fr-FR" altLang="fr-FR" sz="1600" smtClean="0"/>
              <a:t>         </a:t>
            </a:r>
          </a:p>
          <a:p>
            <a:pPr algn="just">
              <a:lnSpc>
                <a:spcPct val="150000"/>
              </a:lnSpc>
              <a:buFont typeface="Wingdings" panose="05000000000000000000" pitchFamily="2" charset="2"/>
              <a:buChar char="ü"/>
            </a:pPr>
            <a:r>
              <a:rPr lang="fr-FR" altLang="fr-FR" sz="1600" smtClean="0"/>
              <a:t>           ISO 50001 établira pour les installations industrielles ; les établissements commerciaux, institutionnels, ou étatiques ; ou des organisations dans leur intégralité, un cadre qui leur permettra de gérer l’énergie. Visant une large applicabilité à travers tous les secteurs économiques des pays, la norme pourrait avoir un impact sur près de 60 % de la demande d’énergie mondiale</a:t>
            </a:r>
          </a:p>
        </p:txBody>
      </p:sp>
      <p:pic>
        <p:nvPicPr>
          <p:cNvPr id="63492" name="Picture 2" descr="C:\Users\haythem\Desktop\POL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5013325"/>
            <a:ext cx="84963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65541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fr-FR" altLang="fr-FR" smtClean="0"/>
              <a:t>Objectif et bénéfices du  système de management de l’énergie</a:t>
            </a:r>
            <a:r>
              <a:rPr lang="en-US" altLang="fr-FR" smtClean="0"/>
              <a:t>	</a:t>
            </a:r>
          </a:p>
        </p:txBody>
      </p:sp>
      <p:sp>
        <p:nvSpPr>
          <p:cNvPr id="6147" name="Rectangle 3"/>
          <p:cNvSpPr>
            <a:spLocks noGrp="1" noChangeArrowheads="1"/>
          </p:cNvSpPr>
          <p:nvPr>
            <p:ph type="body" idx="1"/>
          </p:nvPr>
        </p:nvSpPr>
        <p:spPr/>
        <p:txBody>
          <a:bodyPr/>
          <a:lstStyle/>
          <a:p>
            <a:pPr eaLnBrk="1" hangingPunct="1">
              <a:lnSpc>
                <a:spcPct val="100000"/>
              </a:lnSpc>
              <a:buFont typeface="Wingdings" panose="05000000000000000000" pitchFamily="2" charset="2"/>
              <a:buNone/>
            </a:pPr>
            <a:r>
              <a:rPr lang="fr-FR" altLang="fr-FR" sz="1800" b="1" smtClean="0"/>
              <a:t>Objectif d’un SMEn:</a:t>
            </a:r>
          </a:p>
          <a:p>
            <a:pPr eaLnBrk="1" hangingPunct="1">
              <a:lnSpc>
                <a:spcPct val="100000"/>
              </a:lnSpc>
              <a:buFontTx/>
              <a:buChar char="-"/>
            </a:pPr>
            <a:r>
              <a:rPr lang="fr-FR" altLang="fr-FR" sz="1800" smtClean="0"/>
              <a:t>Amélioration continue de l’utilisation de l’énergie  et de son Sefficience</a:t>
            </a:r>
          </a:p>
          <a:p>
            <a:pPr eaLnBrk="1" hangingPunct="1">
              <a:lnSpc>
                <a:spcPct val="100000"/>
              </a:lnSpc>
              <a:buFontTx/>
              <a:buChar char="-"/>
            </a:pPr>
            <a:r>
              <a:rPr lang="fr-FR" altLang="fr-FR" sz="1800" smtClean="0"/>
              <a:t>L’ISO 50001 peut être facilement intégré dans les systèmes de management qualité, environnemental et santé et sécurité.</a:t>
            </a:r>
          </a:p>
          <a:p>
            <a:pPr eaLnBrk="1" hangingPunct="1">
              <a:lnSpc>
                <a:spcPct val="100000"/>
              </a:lnSpc>
              <a:buFontTx/>
              <a:buNone/>
            </a:pPr>
            <a:endParaRPr lang="fr-FR" altLang="fr-FR" sz="1800" smtClean="0"/>
          </a:p>
          <a:p>
            <a:pPr eaLnBrk="1" hangingPunct="1">
              <a:lnSpc>
                <a:spcPct val="100000"/>
              </a:lnSpc>
              <a:buFont typeface="Wingdings" panose="05000000000000000000" pitchFamily="2" charset="2"/>
              <a:buNone/>
            </a:pPr>
            <a:r>
              <a:rPr lang="fr-FR" altLang="fr-FR" sz="1800" b="1" smtClean="0"/>
              <a:t>Bénéfices d’un SMEn:</a:t>
            </a:r>
            <a:endParaRPr lang="fr-FR" altLang="fr-FR" sz="1800" smtClean="0"/>
          </a:p>
          <a:p>
            <a:pPr eaLnBrk="1" hangingPunct="1">
              <a:lnSpc>
                <a:spcPct val="100000"/>
              </a:lnSpc>
              <a:buFontTx/>
              <a:buChar char="-"/>
            </a:pPr>
            <a:r>
              <a:rPr lang="fr-FR" altLang="fr-FR" sz="1800" smtClean="0"/>
              <a:t>Les entreprises énergivores en particulier  peuvent réaliser une amélioration indicative de leur consommation énergétique.</a:t>
            </a:r>
          </a:p>
          <a:p>
            <a:pPr eaLnBrk="1" hangingPunct="1">
              <a:lnSpc>
                <a:spcPct val="100000"/>
              </a:lnSpc>
              <a:buFontTx/>
              <a:buChar char="-"/>
            </a:pPr>
            <a:r>
              <a:rPr lang="fr-FR" altLang="fr-FR" sz="1800" smtClean="0"/>
              <a:t>Réduction des couts de l’énergie</a:t>
            </a:r>
          </a:p>
          <a:p>
            <a:pPr eaLnBrk="1" hangingPunct="1">
              <a:lnSpc>
                <a:spcPct val="100000"/>
              </a:lnSpc>
              <a:buFontTx/>
              <a:buChar char="-"/>
            </a:pPr>
            <a:r>
              <a:rPr lang="fr-FR" altLang="fr-FR" sz="1800" smtClean="0"/>
              <a:t>Réduction des émissions de gaz à effet de serre</a:t>
            </a:r>
          </a:p>
          <a:p>
            <a:pPr eaLnBrk="1" hangingPunct="1">
              <a:lnSpc>
                <a:spcPct val="100000"/>
              </a:lnSpc>
              <a:buFontTx/>
              <a:buChar char="-"/>
            </a:pPr>
            <a:r>
              <a:rPr lang="fr-FR" altLang="fr-FR" sz="1800" smtClean="0"/>
              <a:t>Remplacement des ressource; utilisation d’énergies renouvelables</a:t>
            </a:r>
          </a:p>
          <a:p>
            <a:pPr eaLnBrk="1" hangingPunct="1">
              <a:lnSpc>
                <a:spcPct val="100000"/>
              </a:lnSpc>
              <a:buFontTx/>
              <a:buChar char="-"/>
            </a:pPr>
            <a:r>
              <a:rPr lang="fr-FR" altLang="fr-FR" sz="1800" smtClean="0"/>
              <a:t>Tenir compte de la consommation énergétique dans processus de décision pour la conception et l’approvisionnement de tous les équipements, matières premières et services. </a:t>
            </a:r>
          </a:p>
          <a:p>
            <a:pPr eaLnBrk="1" hangingPunct="1">
              <a:lnSpc>
                <a:spcPct val="100000"/>
              </a:lnSpc>
              <a:buFontTx/>
              <a:buChar char="-"/>
            </a:pPr>
            <a:r>
              <a:rPr lang="fr-FR" altLang="fr-FR" sz="1800" smtClean="0"/>
              <a:t>Tenir compte des objectifs d’efficacité énergétique nationaux/internationaux</a:t>
            </a:r>
          </a:p>
          <a:p>
            <a:pPr eaLnBrk="1" hangingPunct="1">
              <a:lnSpc>
                <a:spcPct val="100000"/>
              </a:lnSpc>
              <a:buFontTx/>
              <a:buChar char="-"/>
            </a:pPr>
            <a:endParaRPr lang="fr-FR" altLang="fr-FR" sz="1800" smtClean="0"/>
          </a:p>
        </p:txBody>
      </p:sp>
    </p:spTree>
    <p:extLst>
      <p:ext uri="{BB962C8B-B14F-4D97-AF65-F5344CB8AC3E}">
        <p14:creationId xmlns:p14="http://schemas.microsoft.com/office/powerpoint/2010/main" val="16318091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Espace réservé du contenu 2"/>
          <p:cNvSpPr>
            <a:spLocks noGrp="1"/>
          </p:cNvSpPr>
          <p:nvPr>
            <p:ph idx="1"/>
          </p:nvPr>
        </p:nvSpPr>
        <p:spPr>
          <a:xfrm>
            <a:off x="323850" y="404813"/>
            <a:ext cx="5184254" cy="5589587"/>
          </a:xfrm>
        </p:spPr>
        <p:txBody>
          <a:bodyPr>
            <a:normAutofit fontScale="85000" lnSpcReduction="20000"/>
          </a:bodyPr>
          <a:lstStyle/>
          <a:p>
            <a:r>
              <a:rPr lang="fr-FR" altLang="fr-FR" sz="1800" dirty="0" smtClean="0"/>
              <a:t>ISO 50001 — Pourquoi est-elle importante ?</a:t>
            </a:r>
          </a:p>
          <a:p>
            <a:pPr>
              <a:buFontTx/>
              <a:buNone/>
            </a:pPr>
            <a:r>
              <a:rPr lang="fr-FR" altLang="fr-FR" sz="1800" dirty="0" smtClean="0"/>
              <a:t>  </a:t>
            </a:r>
          </a:p>
          <a:p>
            <a:pPr marL="0" indent="14288" algn="just">
              <a:lnSpc>
                <a:spcPct val="150000"/>
              </a:lnSpc>
              <a:buFontTx/>
              <a:buNone/>
              <a:tabLst>
                <a:tab pos="0" algn="l"/>
              </a:tabLst>
            </a:pPr>
            <a:r>
              <a:rPr lang="fr-FR" altLang="fr-FR" sz="2300" dirty="0" smtClean="0"/>
              <a:t>Indispensable au fonctionnement des organismes quelles que soient leurs activités, l’énergie représente un poste de coût majeur. Il suffit d’évaluer l’énergie utilisée tout au long de la chaîne d’approvisionnement d’une entreprise – des matières premières au recyclage, pour s’en représenter l’ampleur. Outre son coût économique pour les organismes, l’énergie a également un coût environnemental et sociétal du fait de l’épuisement des ressources et de certains problèmes, comme le changement climatique, auxquels elle contribue.</a:t>
            </a:r>
          </a:p>
        </p:txBody>
      </p:sp>
      <p:pic>
        <p:nvPicPr>
          <p:cNvPr id="64515" name="Picture 2" descr="C:\Users\haythem\Desktop\UYHN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1338" y="333375"/>
            <a:ext cx="3198812"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26192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Espace réservé du contenu 2"/>
          <p:cNvSpPr>
            <a:spLocks noGrp="1"/>
          </p:cNvSpPr>
          <p:nvPr>
            <p:ph idx="1"/>
          </p:nvPr>
        </p:nvSpPr>
        <p:spPr>
          <a:xfrm>
            <a:off x="468313" y="333375"/>
            <a:ext cx="8229600" cy="5589588"/>
          </a:xfrm>
        </p:spPr>
        <p:txBody>
          <a:bodyPr/>
          <a:lstStyle/>
          <a:p>
            <a:r>
              <a:rPr lang="fr-FR" altLang="fr-FR" sz="1800" dirty="0" smtClean="0"/>
              <a:t>ISO 50001 — Comment opère-t-elle ?</a:t>
            </a:r>
          </a:p>
          <a:p>
            <a:pPr>
              <a:buFontTx/>
              <a:buNone/>
            </a:pPr>
            <a:endParaRPr lang="fr-FR" altLang="fr-FR" sz="1800" dirty="0" smtClean="0"/>
          </a:p>
          <a:p>
            <a:pPr algn="just">
              <a:buFont typeface="Wingdings" panose="05000000000000000000" pitchFamily="2" charset="2"/>
              <a:buChar char="ü"/>
            </a:pPr>
            <a:r>
              <a:rPr lang="fr-FR" altLang="fr-FR" sz="2400" dirty="0" smtClean="0"/>
              <a:t>ISO 50001 est fondée sur le modèle de système de management de l’ISO que plus d’un million d’organisations connaissent dans le monde entier pour avoir mis en œuvre les normes ISO 9001 (management de la qualité), ISO 14001 (management environnemental), ISO 22000 (sécurité des denrées alimentaires), et ISO/CEI 27001 (sécurité de l’information).</a:t>
            </a:r>
          </a:p>
          <a:p>
            <a:pPr marL="0" indent="0" algn="just">
              <a:buNone/>
            </a:pPr>
            <a:endParaRPr lang="fr-FR" altLang="fr-FR" sz="2400" dirty="0" smtClean="0"/>
          </a:p>
          <a:p>
            <a:pPr algn="just">
              <a:lnSpc>
                <a:spcPct val="150000"/>
              </a:lnSpc>
              <a:buFont typeface="Wingdings" panose="05000000000000000000" pitchFamily="2" charset="2"/>
              <a:buChar char="ü"/>
            </a:pPr>
            <a:r>
              <a:rPr lang="fr-FR" altLang="fr-FR" sz="2400" dirty="0" smtClean="0"/>
              <a:t>ISO 50001 suit notamment la </a:t>
            </a:r>
            <a:r>
              <a:rPr lang="fr-FR" altLang="fr-FR" sz="2400" smtClean="0"/>
              <a:t>méthodologie </a:t>
            </a:r>
            <a:r>
              <a:rPr lang="fr-FR" altLang="fr-FR" sz="2400" smtClean="0"/>
              <a:t>du PDCA </a:t>
            </a:r>
            <a:r>
              <a:rPr lang="fr-FR" altLang="fr-FR" sz="2400" dirty="0" smtClean="0"/>
              <a:t>(Plan-Do-Check-</a:t>
            </a:r>
            <a:r>
              <a:rPr lang="fr-FR" altLang="fr-FR" sz="2400" dirty="0" err="1" smtClean="0"/>
              <a:t>Act</a:t>
            </a:r>
            <a:r>
              <a:rPr lang="fr-FR" altLang="fr-FR" sz="2400" dirty="0" smtClean="0"/>
              <a:t>, Planifier-Faire-Vérifier-Agir) pour l’amélioration continue du système de management de l’énergie.</a:t>
            </a:r>
          </a:p>
        </p:txBody>
      </p:sp>
    </p:spTree>
    <p:extLst>
      <p:ext uri="{BB962C8B-B14F-4D97-AF65-F5344CB8AC3E}">
        <p14:creationId xmlns:p14="http://schemas.microsoft.com/office/powerpoint/2010/main" val="1555835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Espace réservé du contenu 2"/>
          <p:cNvSpPr>
            <a:spLocks noGrp="1"/>
          </p:cNvSpPr>
          <p:nvPr>
            <p:ph idx="1"/>
          </p:nvPr>
        </p:nvSpPr>
        <p:spPr>
          <a:xfrm>
            <a:off x="395288" y="260648"/>
            <a:ext cx="8445500" cy="5589587"/>
          </a:xfrm>
        </p:spPr>
        <p:txBody>
          <a:bodyPr>
            <a:normAutofit lnSpcReduction="10000"/>
          </a:bodyPr>
          <a:lstStyle/>
          <a:p>
            <a:pPr>
              <a:buFont typeface="Wingdings" panose="05000000000000000000" pitchFamily="2" charset="2"/>
              <a:buChar char="ü"/>
            </a:pPr>
            <a:r>
              <a:rPr lang="fr-FR" altLang="fr-FR" sz="1800" dirty="0" smtClean="0"/>
              <a:t>ISO 50001 définit un cadre d’exigences permettant aux organismes d’agir sur plusieurs plans :</a:t>
            </a:r>
          </a:p>
          <a:p>
            <a:pPr>
              <a:buFontTx/>
              <a:buNone/>
            </a:pPr>
            <a:endParaRPr lang="fr-FR" altLang="fr-FR" sz="1800" dirty="0" smtClean="0"/>
          </a:p>
          <a:p>
            <a:pPr>
              <a:buFont typeface="Courier New" panose="02070309020205020404" pitchFamily="49" charset="0"/>
              <a:buChar char="o"/>
            </a:pPr>
            <a:r>
              <a:rPr lang="fr-FR" altLang="fr-FR" sz="2400" dirty="0" smtClean="0"/>
              <a:t>Élaborer une politique pour une utilisation plus efficace de l’énergie</a:t>
            </a:r>
          </a:p>
          <a:p>
            <a:pPr>
              <a:buFont typeface="Courier New" panose="02070309020205020404" pitchFamily="49" charset="0"/>
              <a:buChar char="o"/>
            </a:pPr>
            <a:r>
              <a:rPr lang="fr-FR" altLang="fr-FR" sz="2400" dirty="0" smtClean="0"/>
              <a:t>Fixer des cibles et des objectifs pour mettre en œuvre la politique</a:t>
            </a:r>
          </a:p>
          <a:p>
            <a:pPr>
              <a:buFont typeface="Courier New" panose="02070309020205020404" pitchFamily="49" charset="0"/>
              <a:buChar char="o"/>
            </a:pPr>
            <a:r>
              <a:rPr lang="fr-FR" altLang="fr-FR" sz="2400" dirty="0" smtClean="0"/>
              <a:t>S’appuyer sur des données pour mieux cerner l’usage et la consommation énergétiques et prendre des décisions y relatives</a:t>
            </a:r>
          </a:p>
          <a:p>
            <a:pPr>
              <a:buFont typeface="Courier New" panose="02070309020205020404" pitchFamily="49" charset="0"/>
              <a:buChar char="o"/>
            </a:pPr>
            <a:r>
              <a:rPr lang="fr-FR" altLang="fr-FR" sz="2400" dirty="0" smtClean="0"/>
              <a:t> Évaluer les résultats</a:t>
            </a:r>
          </a:p>
          <a:p>
            <a:pPr>
              <a:buFont typeface="Courier New" panose="02070309020205020404" pitchFamily="49" charset="0"/>
              <a:buChar char="o"/>
            </a:pPr>
            <a:r>
              <a:rPr lang="fr-FR" altLang="fr-FR" sz="2400" dirty="0" smtClean="0"/>
              <a:t>Examiner l’efficacité de la politique</a:t>
            </a:r>
          </a:p>
          <a:p>
            <a:pPr>
              <a:buFont typeface="Courier New" panose="02070309020205020404" pitchFamily="49" charset="0"/>
              <a:buChar char="o"/>
            </a:pPr>
            <a:r>
              <a:rPr lang="fr-FR" altLang="fr-FR" sz="2400" dirty="0" smtClean="0"/>
              <a:t>Améliorer de façon continue le management de l’énergie.</a:t>
            </a:r>
          </a:p>
          <a:p>
            <a:pPr>
              <a:buFontTx/>
              <a:buNone/>
            </a:pPr>
            <a:endParaRPr lang="fr-FR" altLang="fr-FR" sz="3200" dirty="0" smtClean="0"/>
          </a:p>
          <a:p>
            <a:pPr>
              <a:buFont typeface="Wingdings" panose="05000000000000000000" pitchFamily="2" charset="2"/>
              <a:buChar char="ü"/>
            </a:pPr>
            <a:r>
              <a:rPr lang="fr-FR" altLang="fr-FR" sz="2800" dirty="0" smtClean="0">
                <a:solidFill>
                  <a:srgbClr val="FF0000"/>
                </a:solidFill>
              </a:rPr>
              <a:t>ISO 50001 peut être mise en œuvre seule, ou intégrée à d’autres systèmes déménagement.</a:t>
            </a:r>
          </a:p>
        </p:txBody>
      </p:sp>
      <p:pic>
        <p:nvPicPr>
          <p:cNvPr id="67587" name="Picture 2" descr="C:\Users\haythem\Desktop\OPIUJ.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4891" y="5764881"/>
            <a:ext cx="942975"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9071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Espace réservé du contenu 2"/>
          <p:cNvSpPr>
            <a:spLocks noGrp="1"/>
          </p:cNvSpPr>
          <p:nvPr>
            <p:ph idx="1"/>
          </p:nvPr>
        </p:nvSpPr>
        <p:spPr>
          <a:xfrm>
            <a:off x="468313" y="333375"/>
            <a:ext cx="8229600" cy="5661025"/>
          </a:xfrm>
        </p:spPr>
        <p:txBody>
          <a:bodyPr/>
          <a:lstStyle/>
          <a:p>
            <a:r>
              <a:rPr lang="fr-FR" altLang="fr-FR" sz="1800" dirty="0" smtClean="0"/>
              <a:t>ISO 50001  À qui est-elle destinée ?</a:t>
            </a:r>
          </a:p>
          <a:p>
            <a:pPr>
              <a:buFontTx/>
              <a:buNone/>
            </a:pPr>
            <a:endParaRPr lang="fr-FR" altLang="fr-FR" sz="1800" dirty="0" smtClean="0"/>
          </a:p>
          <a:p>
            <a:pPr>
              <a:lnSpc>
                <a:spcPct val="150000"/>
              </a:lnSpc>
              <a:buFontTx/>
              <a:buNone/>
            </a:pPr>
            <a:r>
              <a:rPr lang="fr-FR" altLang="fr-FR" dirty="0" smtClean="0"/>
              <a:t>      ISO 50001 ne fixe pas de cibles pour améliorer la performance énergétique. Celles-ci relèvent de la responsabilité de l’organisation utilisatrice ou des autorités de réglementation. Ainsi, tout organisme, quelle que soit sa maîtrise actuelle du management de l’énergie, peut mettre en œuvre ISO 50001 comme point de référence, puis procéder à des améliorations, au rythme qui conviendra à son cadre d’activités et à ses capacités.</a:t>
            </a:r>
          </a:p>
        </p:txBody>
      </p:sp>
      <p:pic>
        <p:nvPicPr>
          <p:cNvPr id="68611" name="Picture 2" descr="C:\Users\haythem\Desktop\REZ.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9" y="3977504"/>
            <a:ext cx="2591866" cy="1789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40323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84268" y="1412776"/>
            <a:ext cx="8229600" cy="1428760"/>
          </a:xfrm>
          <a:solidFill>
            <a:schemeClr val="accent4">
              <a:lumMod val="60000"/>
              <a:lumOff val="40000"/>
            </a:schemeClr>
          </a:solidFill>
        </p:spPr>
        <p:txBody>
          <a:bodyPr>
            <a:normAutofit fontScale="90000"/>
          </a:bodyPr>
          <a:lstStyle/>
          <a:p>
            <a:r>
              <a:rPr lang="fr-FR" dirty="0" smtClean="0">
                <a:solidFill>
                  <a:schemeClr val="tx1"/>
                </a:solidFill>
              </a:rPr>
              <a:t>ISO 50001:2011</a:t>
            </a:r>
            <a:br>
              <a:rPr lang="fr-FR" dirty="0" smtClean="0">
                <a:solidFill>
                  <a:schemeClr val="tx1"/>
                </a:solidFill>
              </a:rPr>
            </a:br>
            <a:r>
              <a:rPr lang="fr-FR" dirty="0" smtClean="0">
                <a:solidFill>
                  <a:schemeClr val="tx1"/>
                </a:solidFill>
              </a:rPr>
              <a:t>INTRODUCTION, AVANTAGES ET PRINCIPES</a:t>
            </a:r>
            <a:endParaRPr lang="fr-CH" dirty="0">
              <a:solidFill>
                <a:schemeClr val="tx1"/>
              </a:solidFill>
            </a:endParaRPr>
          </a:p>
        </p:txBody>
      </p:sp>
      <p:sp>
        <p:nvSpPr>
          <p:cNvPr id="5" name="Rectangle 2"/>
          <p:cNvSpPr txBox="1">
            <a:spLocks noChangeArrowheads="1"/>
          </p:cNvSpPr>
          <p:nvPr/>
        </p:nvSpPr>
        <p:spPr bwMode="auto">
          <a:xfrm>
            <a:off x="3870523" y="5021163"/>
            <a:ext cx="4733925" cy="1000125"/>
          </a:xfrm>
          <a:prstGeom prst="rect">
            <a:avLst/>
          </a:prstGeom>
          <a:solidFill>
            <a:srgbClr val="326EC2">
              <a:alpha val="79999"/>
            </a:srgbClr>
          </a:solidFill>
          <a:ln w="9525">
            <a:noFill/>
            <a:miter lim="800000"/>
            <a:headEnd/>
            <a:tailEnd/>
          </a:ln>
          <a:effectLst/>
        </p:spPr>
        <p:txBody>
          <a:bodyPr lIns="540000" tIns="0" rIns="0" bIns="36000" anchor="ctr"/>
          <a:lstStyle/>
          <a:p>
            <a:pPr algn="r" eaLnBrk="0" hangingPunct="0">
              <a:spcBef>
                <a:spcPct val="20000"/>
              </a:spcBef>
              <a:defRPr/>
            </a:pPr>
            <a:r>
              <a:rPr lang="en-GB" sz="1200" b="1" dirty="0" err="1">
                <a:solidFill>
                  <a:schemeClr val="bg1"/>
                </a:solidFill>
                <a:latin typeface="Arial" charset="0"/>
              </a:rPr>
              <a:t>Dipl</a:t>
            </a:r>
            <a:r>
              <a:rPr lang="en-GB" sz="1200" b="1" dirty="0">
                <a:solidFill>
                  <a:schemeClr val="bg1"/>
                </a:solidFill>
                <a:latin typeface="Arial" charset="0"/>
              </a:rPr>
              <a:t>. – </a:t>
            </a:r>
            <a:r>
              <a:rPr lang="en-GB" sz="1200" b="1" dirty="0" err="1">
                <a:solidFill>
                  <a:schemeClr val="bg1"/>
                </a:solidFill>
                <a:latin typeface="Arial" charset="0"/>
              </a:rPr>
              <a:t>Ing</a:t>
            </a:r>
            <a:r>
              <a:rPr lang="en-GB" sz="1200" b="1" dirty="0">
                <a:solidFill>
                  <a:schemeClr val="bg1"/>
                </a:solidFill>
                <a:latin typeface="Arial" charset="0"/>
              </a:rPr>
              <a:t>. KAIS BOUDAYA</a:t>
            </a:r>
          </a:p>
          <a:p>
            <a:pPr algn="r" eaLnBrk="0" hangingPunct="0">
              <a:spcBef>
                <a:spcPct val="20000"/>
              </a:spcBef>
              <a:defRPr/>
            </a:pPr>
            <a:r>
              <a:rPr lang="en-GB" sz="1200" b="1" dirty="0" err="1" smtClean="0">
                <a:solidFill>
                  <a:schemeClr val="bg1"/>
                </a:solidFill>
                <a:latin typeface="Arial" charset="0"/>
              </a:rPr>
              <a:t>Directeur</a:t>
            </a:r>
            <a:r>
              <a:rPr lang="en-GB" sz="1200" b="1" dirty="0" smtClean="0">
                <a:solidFill>
                  <a:schemeClr val="bg1"/>
                </a:solidFill>
                <a:latin typeface="Arial" charset="0"/>
              </a:rPr>
              <a:t> </a:t>
            </a:r>
            <a:r>
              <a:rPr lang="en-GB" sz="1200" b="1" dirty="0" err="1" smtClean="0">
                <a:solidFill>
                  <a:schemeClr val="bg1"/>
                </a:solidFill>
                <a:latin typeface="Arial" charset="0"/>
              </a:rPr>
              <a:t>Général</a:t>
            </a:r>
            <a:r>
              <a:rPr lang="en-GB" sz="1200" b="1" dirty="0" smtClean="0">
                <a:solidFill>
                  <a:schemeClr val="bg1"/>
                </a:solidFill>
                <a:latin typeface="Arial" charset="0"/>
              </a:rPr>
              <a:t>, expert international des systems de management de </a:t>
            </a:r>
            <a:r>
              <a:rPr lang="en-GB" sz="1200" b="1" dirty="0" err="1" smtClean="0">
                <a:solidFill>
                  <a:schemeClr val="bg1"/>
                </a:solidFill>
                <a:latin typeface="Arial" charset="0"/>
              </a:rPr>
              <a:t>l’énergie</a:t>
            </a:r>
            <a:r>
              <a:rPr lang="en-GB" sz="1200" b="1" dirty="0" smtClean="0">
                <a:solidFill>
                  <a:schemeClr val="bg1"/>
                </a:solidFill>
                <a:latin typeface="Arial" charset="0"/>
              </a:rPr>
              <a:t>, </a:t>
            </a:r>
            <a:r>
              <a:rPr lang="en-GB" sz="1200" b="1" dirty="0" err="1" smtClean="0">
                <a:solidFill>
                  <a:schemeClr val="bg1"/>
                </a:solidFill>
                <a:latin typeface="Arial" charset="0"/>
              </a:rPr>
              <a:t>environnement</a:t>
            </a:r>
            <a:r>
              <a:rPr lang="en-GB" sz="1200" b="1" dirty="0" smtClean="0">
                <a:solidFill>
                  <a:schemeClr val="bg1"/>
                </a:solidFill>
                <a:latin typeface="Arial" charset="0"/>
              </a:rPr>
              <a:t>, </a:t>
            </a:r>
            <a:r>
              <a:rPr lang="en-GB" sz="1200" b="1" dirty="0" err="1" smtClean="0">
                <a:solidFill>
                  <a:schemeClr val="bg1"/>
                </a:solidFill>
                <a:latin typeface="Arial" charset="0"/>
              </a:rPr>
              <a:t>qualité</a:t>
            </a:r>
            <a:r>
              <a:rPr lang="en-GB" sz="1200" b="1" dirty="0" smtClean="0">
                <a:solidFill>
                  <a:schemeClr val="bg1"/>
                </a:solidFill>
                <a:latin typeface="Arial" charset="0"/>
              </a:rPr>
              <a:t> et SST</a:t>
            </a:r>
          </a:p>
          <a:p>
            <a:pPr algn="r" eaLnBrk="0" hangingPunct="0">
              <a:spcBef>
                <a:spcPct val="20000"/>
              </a:spcBef>
              <a:defRPr/>
            </a:pPr>
            <a:endParaRPr lang="en-GB" sz="1200" b="1" dirty="0">
              <a:solidFill>
                <a:schemeClr val="bg1"/>
              </a:solidFill>
              <a:latin typeface="Arial" charset="0"/>
            </a:endParaRPr>
          </a:p>
          <a:p>
            <a:pPr algn="r">
              <a:spcBef>
                <a:spcPct val="0"/>
              </a:spcBef>
              <a:defRPr/>
            </a:pPr>
            <a:r>
              <a:rPr lang="de-DE" sz="1200" kern="0" dirty="0" smtClean="0">
                <a:solidFill>
                  <a:schemeClr val="bg1"/>
                </a:solidFill>
                <a:latin typeface="+mj-lt"/>
                <a:ea typeface="+mj-ea"/>
                <a:cs typeface="+mj-cs"/>
              </a:rPr>
              <a:t>email</a:t>
            </a:r>
            <a:r>
              <a:rPr lang="de-DE" sz="1200" kern="0" dirty="0">
                <a:solidFill>
                  <a:schemeClr val="bg1"/>
                </a:solidFill>
                <a:latin typeface="+mj-lt"/>
                <a:ea typeface="+mj-ea"/>
                <a:cs typeface="+mj-cs"/>
              </a:rPr>
              <a:t>: </a:t>
            </a:r>
            <a:r>
              <a:rPr lang="de-DE" sz="1200" kern="0" dirty="0" smtClean="0">
                <a:solidFill>
                  <a:schemeClr val="bg1"/>
                </a:solidFill>
                <a:latin typeface="+mj-lt"/>
                <a:ea typeface="+mj-ea"/>
                <a:cs typeface="+mj-cs"/>
              </a:rPr>
              <a:t>kais.boudaya@gmail.com</a:t>
            </a:r>
            <a:endParaRPr lang="de-DE" sz="1200" kern="0" dirty="0">
              <a:solidFill>
                <a:schemeClr val="bg1"/>
              </a:solidFill>
              <a:latin typeface="+mj-lt"/>
              <a:ea typeface="+mj-ea"/>
              <a:cs typeface="+mj-cs"/>
            </a:endParaRPr>
          </a:p>
        </p:txBody>
      </p:sp>
    </p:spTree>
    <p:extLst>
      <p:ext uri="{BB962C8B-B14F-4D97-AF65-F5344CB8AC3E}">
        <p14:creationId xmlns:p14="http://schemas.microsoft.com/office/powerpoint/2010/main" val="8177772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Espace réservé du contenu 2"/>
          <p:cNvSpPr>
            <a:spLocks noGrp="1"/>
          </p:cNvSpPr>
          <p:nvPr>
            <p:ph idx="1"/>
          </p:nvPr>
        </p:nvSpPr>
        <p:spPr>
          <a:xfrm>
            <a:off x="468313" y="404813"/>
            <a:ext cx="8229600" cy="5518150"/>
          </a:xfrm>
        </p:spPr>
        <p:txBody>
          <a:bodyPr>
            <a:normAutofit fontScale="92500" lnSpcReduction="10000"/>
          </a:bodyPr>
          <a:lstStyle/>
          <a:p>
            <a:r>
              <a:rPr lang="fr-FR" altLang="fr-FR" sz="1800" dirty="0" smtClean="0"/>
              <a:t>ISO 50001  Que contient la norme ?</a:t>
            </a:r>
          </a:p>
          <a:p>
            <a:pPr>
              <a:buFontTx/>
              <a:buNone/>
            </a:pPr>
            <a:endParaRPr lang="fr-FR" altLang="fr-FR" sz="1800" dirty="0" smtClean="0"/>
          </a:p>
          <a:p>
            <a:pPr marL="0" indent="0">
              <a:buNone/>
            </a:pPr>
            <a:r>
              <a:rPr lang="fr-FR" altLang="fr-FR" sz="2200" dirty="0" smtClean="0"/>
              <a:t>Dans le contexte du management de l’énergie, l’approche PDCA peut être décrite succinctement comme suit.</a:t>
            </a:r>
          </a:p>
          <a:p>
            <a:pPr algn="just">
              <a:buFont typeface="Courier New" panose="02070309020205020404" pitchFamily="49" charset="0"/>
              <a:buChar char="o"/>
            </a:pPr>
            <a:r>
              <a:rPr lang="fr-FR" altLang="fr-FR" sz="2200" b="1" dirty="0" smtClean="0">
                <a:solidFill>
                  <a:srgbClr val="FF0000"/>
                </a:solidFill>
              </a:rPr>
              <a:t>Planifier</a:t>
            </a:r>
            <a:r>
              <a:rPr lang="fr-FR" altLang="fr-FR" sz="2200" dirty="0" smtClean="0">
                <a:solidFill>
                  <a:srgbClr val="FF0000"/>
                </a:solidFill>
              </a:rPr>
              <a:t> </a:t>
            </a:r>
            <a:r>
              <a:rPr lang="fr-FR" altLang="fr-FR" sz="2200" dirty="0" smtClean="0"/>
              <a:t>: procéder à la revue énergétique et définir la consommation de référence, les indicateurs de performance énergétique (IPÉ), les objectifs, les cibles et les plans d’actions nécessaires pour obtenir des résultats qui permettront d’améliorer la performance énergétique en cohérence avec la politique énergétique de l’organisme.</a:t>
            </a:r>
          </a:p>
          <a:p>
            <a:pPr algn="just">
              <a:buFont typeface="Courier New" panose="02070309020205020404" pitchFamily="49" charset="0"/>
              <a:buChar char="o"/>
            </a:pPr>
            <a:r>
              <a:rPr lang="fr-FR" altLang="fr-FR" sz="2200" b="1" dirty="0" smtClean="0">
                <a:solidFill>
                  <a:srgbClr val="FF0000"/>
                </a:solidFill>
              </a:rPr>
              <a:t>Faire</a:t>
            </a:r>
            <a:r>
              <a:rPr lang="fr-FR" altLang="fr-FR" sz="2200" b="1" dirty="0" smtClean="0"/>
              <a:t> </a:t>
            </a:r>
            <a:r>
              <a:rPr lang="fr-FR" altLang="fr-FR" sz="2200" dirty="0" smtClean="0"/>
              <a:t>: appliquer les plans d’actions de management de l’énergie.</a:t>
            </a:r>
          </a:p>
          <a:p>
            <a:pPr algn="just">
              <a:buFont typeface="Courier New" panose="02070309020205020404" pitchFamily="49" charset="0"/>
              <a:buChar char="o"/>
            </a:pPr>
            <a:r>
              <a:rPr lang="fr-FR" altLang="fr-FR" sz="2200" b="1" dirty="0" smtClean="0">
                <a:solidFill>
                  <a:srgbClr val="FF0000"/>
                </a:solidFill>
              </a:rPr>
              <a:t>Vérifier</a:t>
            </a:r>
            <a:r>
              <a:rPr lang="fr-FR" altLang="fr-FR" sz="2200" dirty="0" smtClean="0">
                <a:solidFill>
                  <a:srgbClr val="FF0000"/>
                </a:solidFill>
              </a:rPr>
              <a:t> </a:t>
            </a:r>
            <a:r>
              <a:rPr lang="fr-FR" altLang="fr-FR" sz="2200" dirty="0" smtClean="0"/>
              <a:t>: surveiller et mesurer les processus et les caractéristiques essentielles des opérations qui déterminent la performance énergétique au regard de la politique et des objectifs énergétiques, et rendre compte des résultats.</a:t>
            </a:r>
          </a:p>
          <a:p>
            <a:pPr algn="just">
              <a:buFont typeface="Courier New" panose="02070309020205020404" pitchFamily="49" charset="0"/>
              <a:buChar char="o"/>
            </a:pPr>
            <a:r>
              <a:rPr lang="fr-FR" altLang="fr-FR" sz="2200" b="1" dirty="0" smtClean="0">
                <a:solidFill>
                  <a:srgbClr val="FF0000"/>
                </a:solidFill>
              </a:rPr>
              <a:t>Agir</a:t>
            </a:r>
            <a:r>
              <a:rPr lang="fr-FR" altLang="fr-FR" sz="2200" dirty="0" smtClean="0">
                <a:solidFill>
                  <a:srgbClr val="FF0000"/>
                </a:solidFill>
              </a:rPr>
              <a:t> </a:t>
            </a:r>
            <a:r>
              <a:rPr lang="fr-FR" altLang="fr-FR" sz="2200" dirty="0" smtClean="0"/>
              <a:t>: mener à bien des actions pour améliorer en permanence la performance énergétique et le SMÉ. Le fondement de cette approche est présenté</a:t>
            </a:r>
          </a:p>
        </p:txBody>
      </p:sp>
    </p:spTree>
    <p:extLst>
      <p:ext uri="{BB962C8B-B14F-4D97-AF65-F5344CB8AC3E}">
        <p14:creationId xmlns:p14="http://schemas.microsoft.com/office/powerpoint/2010/main" val="37062063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323850" y="476250"/>
            <a:ext cx="8545513" cy="431800"/>
          </a:xfrm>
          <a:noFill/>
        </p:spPr>
        <p:txBody>
          <a:bodyPr anchor="t">
            <a:normAutofit fontScale="90000"/>
          </a:bodyPr>
          <a:lstStyle/>
          <a:p>
            <a:pPr eaLnBrk="1" hangingPunct="1"/>
            <a:r>
              <a:rPr lang="fr-FR" altLang="fr-FR" sz="2800" smtClean="0">
                <a:solidFill>
                  <a:srgbClr val="333333"/>
                </a:solidFill>
              </a:rPr>
              <a:t>Modules de l’ISO 50001 selon la Roue de Deming</a:t>
            </a:r>
          </a:p>
        </p:txBody>
      </p:sp>
      <p:grpSp>
        <p:nvGrpSpPr>
          <p:cNvPr id="2" name="Group 4"/>
          <p:cNvGrpSpPr>
            <a:grpSpLocks/>
          </p:cNvGrpSpPr>
          <p:nvPr/>
        </p:nvGrpSpPr>
        <p:grpSpPr bwMode="auto">
          <a:xfrm>
            <a:off x="3419475" y="1125538"/>
            <a:ext cx="3057525" cy="2590800"/>
            <a:chOff x="3141" y="13144"/>
            <a:chExt cx="4202" cy="4255"/>
          </a:xfrm>
        </p:grpSpPr>
        <p:sp>
          <p:nvSpPr>
            <p:cNvPr id="7189" name="Text Box 5"/>
            <p:cNvSpPr txBox="1">
              <a:spLocks noChangeArrowheads="1"/>
            </p:cNvSpPr>
            <p:nvPr/>
          </p:nvSpPr>
          <p:spPr bwMode="auto">
            <a:xfrm>
              <a:off x="3141" y="13144"/>
              <a:ext cx="2520" cy="2341"/>
            </a:xfrm>
            <a:prstGeom prst="rect">
              <a:avLst/>
            </a:prstGeom>
            <a:solidFill>
              <a:schemeClr val="bg1"/>
            </a:solidFill>
            <a:ln w="9525">
              <a:solidFill>
                <a:srgbClr val="000000"/>
              </a:solidFill>
              <a:miter lim="800000"/>
              <a:headEnd/>
              <a:tailEnd/>
            </a:ln>
            <a:effectLst>
              <a:outerShdw dist="35921" dir="2700000" algn="ctr" rotWithShape="0">
                <a:srgbClr val="000000"/>
              </a:outerShdw>
            </a:effectLst>
          </p:spPr>
          <p:txBody>
            <a:bodyPr/>
            <a:lstStyle/>
            <a:p>
              <a:pPr algn="l">
                <a:defRPr/>
              </a:pPr>
              <a:r>
                <a:rPr lang="fr-FR" sz="1200" b="1" dirty="0">
                  <a:solidFill>
                    <a:srgbClr val="333333"/>
                  </a:solidFill>
                </a:rPr>
                <a:t>Planifier (plan)</a:t>
              </a:r>
            </a:p>
            <a:p>
              <a:pPr algn="l">
                <a:buClr>
                  <a:srgbClr val="000000"/>
                </a:buClr>
                <a:buFont typeface="Symbol" pitchFamily="18" charset="2"/>
                <a:buChar char="·"/>
                <a:defRPr/>
              </a:pPr>
              <a:r>
                <a:rPr lang="fr-FR" sz="1200" dirty="0">
                  <a:solidFill>
                    <a:srgbClr val="333333"/>
                  </a:solidFill>
                </a:rPr>
                <a:t> Politique énergétique</a:t>
              </a:r>
            </a:p>
            <a:p>
              <a:pPr algn="l">
                <a:buClr>
                  <a:srgbClr val="000000"/>
                </a:buClr>
                <a:buFont typeface="Symbol" pitchFamily="18" charset="2"/>
                <a:buChar char="·"/>
                <a:defRPr/>
              </a:pPr>
              <a:r>
                <a:rPr lang="fr-FR" sz="1200" dirty="0">
                  <a:solidFill>
                    <a:srgbClr val="333333"/>
                  </a:solidFill>
                </a:rPr>
                <a:t> Consommation énergétique</a:t>
              </a:r>
            </a:p>
            <a:p>
              <a:pPr algn="l">
                <a:buClr>
                  <a:srgbClr val="000000"/>
                </a:buClr>
                <a:buFont typeface="Symbol" pitchFamily="18" charset="2"/>
                <a:buChar char="·"/>
                <a:defRPr/>
              </a:pPr>
              <a:r>
                <a:rPr lang="fr-FR" sz="1200" dirty="0">
                  <a:solidFill>
                    <a:srgbClr val="333333"/>
                  </a:solidFill>
                </a:rPr>
                <a:t> Exigences légales</a:t>
              </a:r>
            </a:p>
            <a:p>
              <a:pPr algn="l">
                <a:buClr>
                  <a:srgbClr val="000000"/>
                </a:buClr>
                <a:buFont typeface="Symbol" pitchFamily="18" charset="2"/>
                <a:buChar char="·"/>
                <a:defRPr/>
              </a:pPr>
              <a:r>
                <a:rPr lang="fr-FR" sz="1200" dirty="0">
                  <a:solidFill>
                    <a:srgbClr val="333333"/>
                  </a:solidFill>
                </a:rPr>
                <a:t> Objectifs, cibles &amp;    </a:t>
              </a:r>
            </a:p>
            <a:p>
              <a:pPr algn="l">
                <a:buClr>
                  <a:srgbClr val="000000"/>
                </a:buClr>
                <a:buFont typeface="Symbol" pitchFamily="18" charset="2"/>
                <a:buNone/>
                <a:defRPr/>
              </a:pPr>
              <a:r>
                <a:rPr lang="fr-FR" sz="1200" dirty="0">
                  <a:solidFill>
                    <a:srgbClr val="333333"/>
                  </a:solidFill>
                </a:rPr>
                <a:t>   Programmes</a:t>
              </a:r>
              <a:endParaRPr lang="fr-FR" sz="1200" b="1" dirty="0">
                <a:solidFill>
                  <a:srgbClr val="333333"/>
                </a:solidFill>
              </a:endParaRPr>
            </a:p>
          </p:txBody>
        </p:sp>
        <p:sp>
          <p:nvSpPr>
            <p:cNvPr id="7190" name="Line 6"/>
            <p:cNvSpPr>
              <a:spLocks noChangeShapeType="1"/>
            </p:cNvSpPr>
            <p:nvPr/>
          </p:nvSpPr>
          <p:spPr bwMode="auto">
            <a:xfrm>
              <a:off x="4823" y="17399"/>
              <a:ext cx="25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fr-FR"/>
            </a:p>
          </p:txBody>
        </p:sp>
      </p:grpSp>
      <p:grpSp>
        <p:nvGrpSpPr>
          <p:cNvPr id="3" name="Group 22"/>
          <p:cNvGrpSpPr>
            <a:grpSpLocks/>
          </p:cNvGrpSpPr>
          <p:nvPr/>
        </p:nvGrpSpPr>
        <p:grpSpPr bwMode="auto">
          <a:xfrm>
            <a:off x="3490913" y="3570288"/>
            <a:ext cx="2809875" cy="2428875"/>
            <a:chOff x="2507" y="2592"/>
            <a:chExt cx="1759" cy="1308"/>
          </a:xfrm>
        </p:grpSpPr>
        <p:sp>
          <p:nvSpPr>
            <p:cNvPr id="7185" name="Arc 11"/>
            <p:cNvSpPr>
              <a:spLocks/>
            </p:cNvSpPr>
            <p:nvPr/>
          </p:nvSpPr>
          <p:spPr bwMode="auto">
            <a:xfrm rot="5400000">
              <a:off x="3842" y="3168"/>
              <a:ext cx="423" cy="42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chemeClr val="bg1"/>
            </a:solidFill>
            <a:ln w="19050">
              <a:solidFill>
                <a:srgbClr val="000000"/>
              </a:solidFill>
              <a:round/>
              <a:headEnd/>
              <a:tailEnd type="triangle" w="med" len="med"/>
            </a:ln>
          </p:spPr>
          <p:txBody>
            <a:bodyPr/>
            <a:lstStyle>
              <a:lvl1pPr>
                <a:defRPr sz="1100">
                  <a:solidFill>
                    <a:schemeClr val="tx1"/>
                  </a:solidFill>
                  <a:latin typeface="Arial" panose="020B0604020202020204" pitchFamily="34" charset="0"/>
                </a:defRPr>
              </a:lvl1pPr>
              <a:lvl2pPr marL="742950" indent="-285750">
                <a:defRPr sz="1100">
                  <a:solidFill>
                    <a:schemeClr val="tx1"/>
                  </a:solidFill>
                  <a:latin typeface="Arial" panose="020B0604020202020204" pitchFamily="34" charset="0"/>
                </a:defRPr>
              </a:lvl2pPr>
              <a:lvl3pPr marL="1143000" indent="-228600">
                <a:defRPr sz="1100">
                  <a:solidFill>
                    <a:schemeClr val="tx1"/>
                  </a:solidFill>
                  <a:latin typeface="Arial" panose="020B0604020202020204" pitchFamily="34" charset="0"/>
                </a:defRPr>
              </a:lvl3pPr>
              <a:lvl4pPr marL="1600200" indent="-228600">
                <a:defRPr sz="1100">
                  <a:solidFill>
                    <a:schemeClr val="tx1"/>
                  </a:solidFill>
                  <a:latin typeface="Arial" panose="020B0604020202020204" pitchFamily="34" charset="0"/>
                </a:defRPr>
              </a:lvl4pPr>
              <a:lvl5pPr marL="2057400" indent="-228600">
                <a:defRPr sz="1100">
                  <a:solidFill>
                    <a:schemeClr val="tx1"/>
                  </a:solidFill>
                  <a:latin typeface="Arial" panose="020B0604020202020204" pitchFamily="34" charset="0"/>
                </a:defRPr>
              </a:lvl5pPr>
              <a:lvl6pPr marL="2514600" indent="-228600" algn="r" eaLnBrk="0" fontAlgn="base" hangingPunct="0">
                <a:spcBef>
                  <a:spcPct val="0"/>
                </a:spcBef>
                <a:spcAft>
                  <a:spcPct val="0"/>
                </a:spcAft>
                <a:defRPr sz="1100">
                  <a:solidFill>
                    <a:schemeClr val="tx1"/>
                  </a:solidFill>
                  <a:latin typeface="Arial" panose="020B0604020202020204" pitchFamily="34" charset="0"/>
                </a:defRPr>
              </a:lvl6pPr>
              <a:lvl7pPr marL="2971800" indent="-228600" algn="r" eaLnBrk="0" fontAlgn="base" hangingPunct="0">
                <a:spcBef>
                  <a:spcPct val="0"/>
                </a:spcBef>
                <a:spcAft>
                  <a:spcPct val="0"/>
                </a:spcAft>
                <a:defRPr sz="1100">
                  <a:solidFill>
                    <a:schemeClr val="tx1"/>
                  </a:solidFill>
                  <a:latin typeface="Arial" panose="020B0604020202020204" pitchFamily="34" charset="0"/>
                </a:defRPr>
              </a:lvl7pPr>
              <a:lvl8pPr marL="3429000" indent="-228600" algn="r" eaLnBrk="0" fontAlgn="base" hangingPunct="0">
                <a:spcBef>
                  <a:spcPct val="0"/>
                </a:spcBef>
                <a:spcAft>
                  <a:spcPct val="0"/>
                </a:spcAft>
                <a:defRPr sz="1100">
                  <a:solidFill>
                    <a:schemeClr val="tx1"/>
                  </a:solidFill>
                  <a:latin typeface="Arial" panose="020B0604020202020204" pitchFamily="34" charset="0"/>
                </a:defRPr>
              </a:lvl8pPr>
              <a:lvl9pPr marL="3886200" indent="-228600" algn="r" eaLnBrk="0" fontAlgn="base" hangingPunct="0">
                <a:spcBef>
                  <a:spcPct val="0"/>
                </a:spcBef>
                <a:spcAft>
                  <a:spcPct val="0"/>
                </a:spcAft>
                <a:defRPr sz="1100">
                  <a:solidFill>
                    <a:schemeClr val="tx1"/>
                  </a:solidFill>
                  <a:latin typeface="Arial" panose="020B0604020202020204" pitchFamily="34" charset="0"/>
                </a:defRPr>
              </a:lvl9pPr>
            </a:lstStyle>
            <a:p>
              <a:endParaRPr lang="fr-FR" altLang="fr-FR"/>
            </a:p>
          </p:txBody>
        </p:sp>
        <p:grpSp>
          <p:nvGrpSpPr>
            <p:cNvPr id="7186" name="Group 13"/>
            <p:cNvGrpSpPr>
              <a:grpSpLocks/>
            </p:cNvGrpSpPr>
            <p:nvPr/>
          </p:nvGrpSpPr>
          <p:grpSpPr bwMode="auto">
            <a:xfrm>
              <a:off x="2507" y="2592"/>
              <a:ext cx="1168" cy="1308"/>
              <a:chOff x="7455" y="10905"/>
              <a:chExt cx="2524" cy="2546"/>
            </a:xfrm>
          </p:grpSpPr>
          <p:sp>
            <p:nvSpPr>
              <p:cNvPr id="7187" name="Text Box 14"/>
              <p:cNvSpPr txBox="1">
                <a:spLocks noChangeArrowheads="1"/>
              </p:cNvSpPr>
              <p:nvPr/>
            </p:nvSpPr>
            <p:spPr bwMode="auto">
              <a:xfrm>
                <a:off x="7455" y="10905"/>
                <a:ext cx="2517" cy="2546"/>
              </a:xfrm>
              <a:prstGeom prst="rect">
                <a:avLst/>
              </a:prstGeom>
              <a:solidFill>
                <a:schemeClr val="bg1"/>
              </a:solidFill>
              <a:ln w="9525">
                <a:solidFill>
                  <a:srgbClr val="000000"/>
                </a:solidFill>
                <a:miter lim="800000"/>
                <a:headEnd/>
                <a:tailEnd/>
              </a:ln>
              <a:effectLst>
                <a:outerShdw dist="35921" dir="2700000" algn="ctr" rotWithShape="0">
                  <a:srgbClr val="000000"/>
                </a:outerShdw>
              </a:effectLst>
            </p:spPr>
            <p:txBody>
              <a:bodyPr/>
              <a:lstStyle/>
              <a:p>
                <a:pPr algn="l">
                  <a:defRPr/>
                </a:pPr>
                <a:r>
                  <a:rPr lang="fr-FR" sz="1200" b="1" dirty="0">
                    <a:solidFill>
                      <a:srgbClr val="333333"/>
                    </a:solidFill>
                  </a:rPr>
                  <a:t>Check/correct</a:t>
                </a:r>
              </a:p>
              <a:p>
                <a:pPr algn="l">
                  <a:defRPr/>
                </a:pPr>
                <a:endParaRPr lang="fr-FR" sz="1200" dirty="0">
                  <a:solidFill>
                    <a:srgbClr val="333333"/>
                  </a:solidFill>
                </a:endParaRPr>
              </a:p>
              <a:p>
                <a:pPr algn="l">
                  <a:spcBef>
                    <a:spcPts val="300"/>
                  </a:spcBef>
                  <a:buClr>
                    <a:srgbClr val="000000"/>
                  </a:buClr>
                  <a:buFont typeface="Symbol" pitchFamily="18" charset="2"/>
                  <a:buChar char="·"/>
                  <a:defRPr/>
                </a:pPr>
                <a:r>
                  <a:rPr lang="fr-FR" sz="1200" dirty="0">
                    <a:solidFill>
                      <a:srgbClr val="333333"/>
                    </a:solidFill>
                  </a:rPr>
                  <a:t> Surveillance/ Mesure/ Analyse</a:t>
                </a:r>
              </a:p>
              <a:p>
                <a:pPr algn="l">
                  <a:spcBef>
                    <a:spcPts val="300"/>
                  </a:spcBef>
                  <a:buClr>
                    <a:srgbClr val="000000"/>
                  </a:buClr>
                  <a:buFont typeface="Symbol" pitchFamily="18" charset="2"/>
                  <a:buChar char="·"/>
                  <a:defRPr/>
                </a:pPr>
                <a:r>
                  <a:rPr lang="fr-FR" sz="1200" dirty="0">
                    <a:solidFill>
                      <a:srgbClr val="333333"/>
                    </a:solidFill>
                  </a:rPr>
                  <a:t> Evaluation de la conformité</a:t>
                </a:r>
              </a:p>
              <a:p>
                <a:pPr algn="l">
                  <a:spcBef>
                    <a:spcPts val="300"/>
                  </a:spcBef>
                  <a:buClr>
                    <a:srgbClr val="000000"/>
                  </a:buClr>
                  <a:buFont typeface="Symbol" pitchFamily="18" charset="2"/>
                  <a:buChar char="·"/>
                  <a:defRPr/>
                </a:pPr>
                <a:r>
                  <a:rPr lang="fr-FR" sz="1200" dirty="0">
                    <a:solidFill>
                      <a:srgbClr val="333333"/>
                    </a:solidFill>
                  </a:rPr>
                  <a:t>  NC &amp;  Correction, Action Corrective / Préventive</a:t>
                </a:r>
              </a:p>
              <a:p>
                <a:pPr algn="l">
                  <a:buClr>
                    <a:srgbClr val="000000"/>
                  </a:buClr>
                  <a:buFont typeface="Symbol" pitchFamily="18" charset="2"/>
                  <a:buChar char="·"/>
                  <a:defRPr/>
                </a:pPr>
                <a:r>
                  <a:rPr lang="fr-FR" sz="1200" dirty="0">
                    <a:solidFill>
                      <a:srgbClr val="333333"/>
                    </a:solidFill>
                  </a:rPr>
                  <a:t> Enregistrements</a:t>
                </a:r>
              </a:p>
              <a:p>
                <a:pPr algn="l">
                  <a:buClr>
                    <a:srgbClr val="000000"/>
                  </a:buClr>
                  <a:buFont typeface="Symbol" pitchFamily="18" charset="2"/>
                  <a:buChar char="·"/>
                  <a:defRPr/>
                </a:pPr>
                <a:r>
                  <a:rPr lang="fr-FR" sz="1200" dirty="0">
                    <a:solidFill>
                      <a:srgbClr val="333333"/>
                    </a:solidFill>
                  </a:rPr>
                  <a:t> Audits</a:t>
                </a:r>
              </a:p>
              <a:p>
                <a:pPr algn="l">
                  <a:buClr>
                    <a:srgbClr val="000000"/>
                  </a:buClr>
                  <a:buFont typeface="Symbol" pitchFamily="18" charset="2"/>
                  <a:buChar char="·"/>
                  <a:defRPr/>
                </a:pPr>
                <a:r>
                  <a:rPr lang="fr-FR" sz="1200" dirty="0">
                    <a:solidFill>
                      <a:srgbClr val="333333"/>
                    </a:solidFill>
                  </a:rPr>
                  <a:t>Revue de direction</a:t>
                </a:r>
                <a:endParaRPr lang="fr-FR" sz="1200" b="1" dirty="0">
                  <a:solidFill>
                    <a:srgbClr val="333333"/>
                  </a:solidFill>
                </a:endParaRPr>
              </a:p>
            </p:txBody>
          </p:sp>
          <p:sp>
            <p:nvSpPr>
              <p:cNvPr id="7188" name="Line 15"/>
              <p:cNvSpPr>
                <a:spLocks noChangeShapeType="1"/>
              </p:cNvSpPr>
              <p:nvPr/>
            </p:nvSpPr>
            <p:spPr bwMode="auto">
              <a:xfrm>
                <a:off x="7461" y="11205"/>
                <a:ext cx="25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fr-FR"/>
              </a:p>
            </p:txBody>
          </p:sp>
        </p:grpSp>
      </p:grpSp>
      <p:grpSp>
        <p:nvGrpSpPr>
          <p:cNvPr id="5" name="Group 23"/>
          <p:cNvGrpSpPr>
            <a:grpSpLocks/>
          </p:cNvGrpSpPr>
          <p:nvPr/>
        </p:nvGrpSpPr>
        <p:grpSpPr bwMode="auto">
          <a:xfrm>
            <a:off x="1433513" y="1781175"/>
            <a:ext cx="1789112" cy="3200400"/>
            <a:chOff x="1221" y="1439"/>
            <a:chExt cx="1127" cy="2016"/>
          </a:xfrm>
        </p:grpSpPr>
        <p:sp>
          <p:nvSpPr>
            <p:cNvPr id="7180" name="Arc 10"/>
            <p:cNvSpPr>
              <a:spLocks/>
            </p:cNvSpPr>
            <p:nvPr/>
          </p:nvSpPr>
          <p:spPr bwMode="auto">
            <a:xfrm flipH="1">
              <a:off x="1832" y="1439"/>
              <a:ext cx="483" cy="50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chemeClr val="bg1"/>
            </a:solidFill>
            <a:ln w="19050">
              <a:solidFill>
                <a:srgbClr val="000000"/>
              </a:solidFill>
              <a:round/>
              <a:headEnd type="triangle" w="med" len="med"/>
              <a:tailEnd/>
            </a:ln>
          </p:spPr>
          <p:txBody>
            <a:bodyPr/>
            <a:lstStyle>
              <a:lvl1pPr>
                <a:defRPr sz="1100">
                  <a:solidFill>
                    <a:schemeClr val="tx1"/>
                  </a:solidFill>
                  <a:latin typeface="Arial" panose="020B0604020202020204" pitchFamily="34" charset="0"/>
                </a:defRPr>
              </a:lvl1pPr>
              <a:lvl2pPr marL="742950" indent="-285750">
                <a:defRPr sz="1100">
                  <a:solidFill>
                    <a:schemeClr val="tx1"/>
                  </a:solidFill>
                  <a:latin typeface="Arial" panose="020B0604020202020204" pitchFamily="34" charset="0"/>
                </a:defRPr>
              </a:lvl2pPr>
              <a:lvl3pPr marL="1143000" indent="-228600">
                <a:defRPr sz="1100">
                  <a:solidFill>
                    <a:schemeClr val="tx1"/>
                  </a:solidFill>
                  <a:latin typeface="Arial" panose="020B0604020202020204" pitchFamily="34" charset="0"/>
                </a:defRPr>
              </a:lvl3pPr>
              <a:lvl4pPr marL="1600200" indent="-228600">
                <a:defRPr sz="1100">
                  <a:solidFill>
                    <a:schemeClr val="tx1"/>
                  </a:solidFill>
                  <a:latin typeface="Arial" panose="020B0604020202020204" pitchFamily="34" charset="0"/>
                </a:defRPr>
              </a:lvl4pPr>
              <a:lvl5pPr marL="2057400" indent="-228600">
                <a:defRPr sz="1100">
                  <a:solidFill>
                    <a:schemeClr val="tx1"/>
                  </a:solidFill>
                  <a:latin typeface="Arial" panose="020B0604020202020204" pitchFamily="34" charset="0"/>
                </a:defRPr>
              </a:lvl5pPr>
              <a:lvl6pPr marL="2514600" indent="-228600" algn="r" eaLnBrk="0" fontAlgn="base" hangingPunct="0">
                <a:spcBef>
                  <a:spcPct val="0"/>
                </a:spcBef>
                <a:spcAft>
                  <a:spcPct val="0"/>
                </a:spcAft>
                <a:defRPr sz="1100">
                  <a:solidFill>
                    <a:schemeClr val="tx1"/>
                  </a:solidFill>
                  <a:latin typeface="Arial" panose="020B0604020202020204" pitchFamily="34" charset="0"/>
                </a:defRPr>
              </a:lvl6pPr>
              <a:lvl7pPr marL="2971800" indent="-228600" algn="r" eaLnBrk="0" fontAlgn="base" hangingPunct="0">
                <a:spcBef>
                  <a:spcPct val="0"/>
                </a:spcBef>
                <a:spcAft>
                  <a:spcPct val="0"/>
                </a:spcAft>
                <a:defRPr sz="1100">
                  <a:solidFill>
                    <a:schemeClr val="tx1"/>
                  </a:solidFill>
                  <a:latin typeface="Arial" panose="020B0604020202020204" pitchFamily="34" charset="0"/>
                </a:defRPr>
              </a:lvl7pPr>
              <a:lvl8pPr marL="3429000" indent="-228600" algn="r" eaLnBrk="0" fontAlgn="base" hangingPunct="0">
                <a:spcBef>
                  <a:spcPct val="0"/>
                </a:spcBef>
                <a:spcAft>
                  <a:spcPct val="0"/>
                </a:spcAft>
                <a:defRPr sz="1100">
                  <a:solidFill>
                    <a:schemeClr val="tx1"/>
                  </a:solidFill>
                  <a:latin typeface="Arial" panose="020B0604020202020204" pitchFamily="34" charset="0"/>
                </a:defRPr>
              </a:lvl8pPr>
              <a:lvl9pPr marL="3886200" indent="-228600" algn="r" eaLnBrk="0" fontAlgn="base" hangingPunct="0">
                <a:spcBef>
                  <a:spcPct val="0"/>
                </a:spcBef>
                <a:spcAft>
                  <a:spcPct val="0"/>
                </a:spcAft>
                <a:defRPr sz="1100">
                  <a:solidFill>
                    <a:schemeClr val="tx1"/>
                  </a:solidFill>
                  <a:latin typeface="Arial" panose="020B0604020202020204" pitchFamily="34" charset="0"/>
                </a:defRPr>
              </a:lvl9pPr>
            </a:lstStyle>
            <a:p>
              <a:endParaRPr lang="fr-FR" altLang="fr-FR"/>
            </a:p>
          </p:txBody>
        </p:sp>
        <p:sp>
          <p:nvSpPr>
            <p:cNvPr id="7181" name="Arc 12"/>
            <p:cNvSpPr>
              <a:spLocks/>
            </p:cNvSpPr>
            <p:nvPr/>
          </p:nvSpPr>
          <p:spPr bwMode="auto">
            <a:xfrm rot="10800000">
              <a:off x="1757" y="3026"/>
              <a:ext cx="563" cy="4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chemeClr val="bg1"/>
            </a:solidFill>
            <a:ln w="19050">
              <a:solidFill>
                <a:srgbClr val="000000"/>
              </a:solidFill>
              <a:round/>
              <a:headEnd/>
              <a:tailEnd type="triangle" w="med" len="med"/>
            </a:ln>
          </p:spPr>
          <p:txBody>
            <a:bodyPr/>
            <a:lstStyle>
              <a:lvl1pPr>
                <a:defRPr sz="1100">
                  <a:solidFill>
                    <a:schemeClr val="tx1"/>
                  </a:solidFill>
                  <a:latin typeface="Arial" panose="020B0604020202020204" pitchFamily="34" charset="0"/>
                </a:defRPr>
              </a:lvl1pPr>
              <a:lvl2pPr marL="742950" indent="-285750">
                <a:defRPr sz="1100">
                  <a:solidFill>
                    <a:schemeClr val="tx1"/>
                  </a:solidFill>
                  <a:latin typeface="Arial" panose="020B0604020202020204" pitchFamily="34" charset="0"/>
                </a:defRPr>
              </a:lvl2pPr>
              <a:lvl3pPr marL="1143000" indent="-228600">
                <a:defRPr sz="1100">
                  <a:solidFill>
                    <a:schemeClr val="tx1"/>
                  </a:solidFill>
                  <a:latin typeface="Arial" panose="020B0604020202020204" pitchFamily="34" charset="0"/>
                </a:defRPr>
              </a:lvl3pPr>
              <a:lvl4pPr marL="1600200" indent="-228600">
                <a:defRPr sz="1100">
                  <a:solidFill>
                    <a:schemeClr val="tx1"/>
                  </a:solidFill>
                  <a:latin typeface="Arial" panose="020B0604020202020204" pitchFamily="34" charset="0"/>
                </a:defRPr>
              </a:lvl4pPr>
              <a:lvl5pPr marL="2057400" indent="-228600">
                <a:defRPr sz="1100">
                  <a:solidFill>
                    <a:schemeClr val="tx1"/>
                  </a:solidFill>
                  <a:latin typeface="Arial" panose="020B0604020202020204" pitchFamily="34" charset="0"/>
                </a:defRPr>
              </a:lvl5pPr>
              <a:lvl6pPr marL="2514600" indent="-228600" algn="r" eaLnBrk="0" fontAlgn="base" hangingPunct="0">
                <a:spcBef>
                  <a:spcPct val="0"/>
                </a:spcBef>
                <a:spcAft>
                  <a:spcPct val="0"/>
                </a:spcAft>
                <a:defRPr sz="1100">
                  <a:solidFill>
                    <a:schemeClr val="tx1"/>
                  </a:solidFill>
                  <a:latin typeface="Arial" panose="020B0604020202020204" pitchFamily="34" charset="0"/>
                </a:defRPr>
              </a:lvl6pPr>
              <a:lvl7pPr marL="2971800" indent="-228600" algn="r" eaLnBrk="0" fontAlgn="base" hangingPunct="0">
                <a:spcBef>
                  <a:spcPct val="0"/>
                </a:spcBef>
                <a:spcAft>
                  <a:spcPct val="0"/>
                </a:spcAft>
                <a:defRPr sz="1100">
                  <a:solidFill>
                    <a:schemeClr val="tx1"/>
                  </a:solidFill>
                  <a:latin typeface="Arial" panose="020B0604020202020204" pitchFamily="34" charset="0"/>
                </a:defRPr>
              </a:lvl7pPr>
              <a:lvl8pPr marL="3429000" indent="-228600" algn="r" eaLnBrk="0" fontAlgn="base" hangingPunct="0">
                <a:spcBef>
                  <a:spcPct val="0"/>
                </a:spcBef>
                <a:spcAft>
                  <a:spcPct val="0"/>
                </a:spcAft>
                <a:defRPr sz="1100">
                  <a:solidFill>
                    <a:schemeClr val="tx1"/>
                  </a:solidFill>
                  <a:latin typeface="Arial" panose="020B0604020202020204" pitchFamily="34" charset="0"/>
                </a:defRPr>
              </a:lvl8pPr>
              <a:lvl9pPr marL="3886200" indent="-228600" algn="r" eaLnBrk="0" fontAlgn="base" hangingPunct="0">
                <a:spcBef>
                  <a:spcPct val="0"/>
                </a:spcBef>
                <a:spcAft>
                  <a:spcPct val="0"/>
                </a:spcAft>
                <a:defRPr sz="1100">
                  <a:solidFill>
                    <a:schemeClr val="tx1"/>
                  </a:solidFill>
                  <a:latin typeface="Arial" panose="020B0604020202020204" pitchFamily="34" charset="0"/>
                </a:defRPr>
              </a:lvl9pPr>
            </a:lstStyle>
            <a:p>
              <a:endParaRPr lang="fr-FR" altLang="fr-FR"/>
            </a:p>
          </p:txBody>
        </p:sp>
        <p:grpSp>
          <p:nvGrpSpPr>
            <p:cNvPr id="7182" name="Group 16"/>
            <p:cNvGrpSpPr>
              <a:grpSpLocks/>
            </p:cNvGrpSpPr>
            <p:nvPr/>
          </p:nvGrpSpPr>
          <p:grpSpPr bwMode="auto">
            <a:xfrm>
              <a:off x="1221" y="1970"/>
              <a:ext cx="1127" cy="1019"/>
              <a:chOff x="1839" y="4723"/>
              <a:chExt cx="2523" cy="2563"/>
            </a:xfrm>
          </p:grpSpPr>
          <p:sp>
            <p:nvSpPr>
              <p:cNvPr id="7183" name="Text Box 17"/>
              <p:cNvSpPr txBox="1">
                <a:spLocks noChangeArrowheads="1"/>
              </p:cNvSpPr>
              <p:nvPr/>
            </p:nvSpPr>
            <p:spPr bwMode="auto">
              <a:xfrm>
                <a:off x="1839" y="4723"/>
                <a:ext cx="2523" cy="2563"/>
              </a:xfrm>
              <a:prstGeom prst="rect">
                <a:avLst/>
              </a:prstGeom>
              <a:solidFill>
                <a:schemeClr val="bg1"/>
              </a:solidFill>
              <a:ln w="9525">
                <a:solidFill>
                  <a:srgbClr val="000000"/>
                </a:solidFill>
                <a:miter lim="800000"/>
                <a:headEnd/>
                <a:tailEnd/>
              </a:ln>
              <a:effectLst>
                <a:outerShdw dist="35921" dir="2700000" algn="ctr" rotWithShape="0">
                  <a:srgbClr val="000000"/>
                </a:outerShdw>
              </a:effectLst>
            </p:spPr>
            <p:txBody>
              <a:bodyPr/>
              <a:lstStyle/>
              <a:p>
                <a:pPr algn="l">
                  <a:defRPr/>
                </a:pPr>
                <a:r>
                  <a:rPr lang="fr-FR" sz="1200" b="1" dirty="0" err="1">
                    <a:solidFill>
                      <a:srgbClr val="333333"/>
                    </a:solidFill>
                  </a:rPr>
                  <a:t>Act</a:t>
                </a:r>
                <a:r>
                  <a:rPr lang="fr-FR" sz="1200" b="1" dirty="0">
                    <a:solidFill>
                      <a:srgbClr val="333333"/>
                    </a:solidFill>
                  </a:rPr>
                  <a:t>/</a:t>
                </a:r>
                <a:r>
                  <a:rPr lang="fr-FR" sz="1200" b="1" dirty="0" err="1">
                    <a:solidFill>
                      <a:srgbClr val="333333"/>
                    </a:solidFill>
                  </a:rPr>
                  <a:t>Improve</a:t>
                </a:r>
                <a:endParaRPr lang="fr-FR" sz="1200" b="1" dirty="0">
                  <a:solidFill>
                    <a:srgbClr val="333333"/>
                  </a:solidFill>
                </a:endParaRPr>
              </a:p>
              <a:p>
                <a:pPr algn="l">
                  <a:defRPr/>
                </a:pPr>
                <a:endParaRPr lang="fr-FR" dirty="0">
                  <a:solidFill>
                    <a:srgbClr val="333333"/>
                  </a:solidFill>
                </a:endParaRPr>
              </a:p>
              <a:p>
                <a:pPr algn="l">
                  <a:buClr>
                    <a:srgbClr val="000000"/>
                  </a:buClr>
                  <a:buFont typeface="Symbol" pitchFamily="18" charset="2"/>
                  <a:buChar char="·"/>
                  <a:defRPr/>
                </a:pPr>
                <a:r>
                  <a:rPr lang="fr-FR" sz="1200" dirty="0">
                    <a:solidFill>
                      <a:srgbClr val="333333"/>
                    </a:solidFill>
                  </a:rPr>
                  <a:t> </a:t>
                </a:r>
                <a:r>
                  <a:rPr lang="fr-FR" dirty="0">
                    <a:solidFill>
                      <a:srgbClr val="333333"/>
                    </a:solidFill>
                  </a:rPr>
                  <a:t>NC &amp; Action Corrective / Préventive</a:t>
                </a:r>
                <a:endParaRPr lang="fr-FR" sz="1200" dirty="0">
                  <a:solidFill>
                    <a:srgbClr val="333333"/>
                  </a:solidFill>
                </a:endParaRPr>
              </a:p>
              <a:p>
                <a:pPr algn="l">
                  <a:buClr>
                    <a:srgbClr val="000000"/>
                  </a:buClr>
                  <a:buFont typeface="Symbol" pitchFamily="18" charset="2"/>
                  <a:buChar char="·"/>
                  <a:defRPr/>
                </a:pPr>
                <a:r>
                  <a:rPr lang="fr-FR" sz="1200" dirty="0">
                    <a:solidFill>
                      <a:srgbClr val="333333"/>
                    </a:solidFill>
                  </a:rPr>
                  <a:t>Revue de direction</a:t>
                </a:r>
              </a:p>
            </p:txBody>
          </p:sp>
          <p:sp>
            <p:nvSpPr>
              <p:cNvPr id="7184" name="Line 18"/>
              <p:cNvSpPr>
                <a:spLocks noChangeShapeType="1"/>
              </p:cNvSpPr>
              <p:nvPr/>
            </p:nvSpPr>
            <p:spPr bwMode="auto">
              <a:xfrm>
                <a:off x="1839" y="5225"/>
                <a:ext cx="252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fr-FR"/>
              </a:p>
            </p:txBody>
          </p:sp>
        </p:grpSp>
      </p:grpSp>
      <p:grpSp>
        <p:nvGrpSpPr>
          <p:cNvPr id="7" name="Group 25"/>
          <p:cNvGrpSpPr>
            <a:grpSpLocks/>
          </p:cNvGrpSpPr>
          <p:nvPr/>
        </p:nvGrpSpPr>
        <p:grpSpPr bwMode="auto">
          <a:xfrm>
            <a:off x="5495925" y="1568450"/>
            <a:ext cx="2862263" cy="2917825"/>
            <a:chOff x="3833" y="1486"/>
            <a:chExt cx="1674" cy="1562"/>
          </a:xfrm>
        </p:grpSpPr>
        <p:grpSp>
          <p:nvGrpSpPr>
            <p:cNvPr id="7176" name="Group 21"/>
            <p:cNvGrpSpPr>
              <a:grpSpLocks/>
            </p:cNvGrpSpPr>
            <p:nvPr/>
          </p:nvGrpSpPr>
          <p:grpSpPr bwMode="auto">
            <a:xfrm>
              <a:off x="3833" y="1486"/>
              <a:ext cx="1640" cy="1562"/>
              <a:chOff x="3833" y="1486"/>
              <a:chExt cx="1640" cy="1562"/>
            </a:xfrm>
          </p:grpSpPr>
          <p:sp>
            <p:nvSpPr>
              <p:cNvPr id="7178" name="Text Box 7"/>
              <p:cNvSpPr txBox="1">
                <a:spLocks noChangeArrowheads="1"/>
              </p:cNvSpPr>
              <p:nvPr/>
            </p:nvSpPr>
            <p:spPr bwMode="auto">
              <a:xfrm>
                <a:off x="3833" y="1789"/>
                <a:ext cx="1640" cy="1259"/>
              </a:xfrm>
              <a:prstGeom prst="rect">
                <a:avLst/>
              </a:prstGeom>
              <a:solidFill>
                <a:schemeClr val="bg1"/>
              </a:solidFill>
              <a:ln w="9525">
                <a:solidFill>
                  <a:srgbClr val="000000"/>
                </a:solidFill>
                <a:miter lim="800000"/>
                <a:headEnd/>
                <a:tailEnd/>
              </a:ln>
              <a:effectLst>
                <a:outerShdw dist="35921" dir="2700000" algn="ctr" rotWithShape="0">
                  <a:srgbClr val="000000"/>
                </a:outerShdw>
              </a:effectLst>
            </p:spPr>
            <p:txBody>
              <a:bodyPr/>
              <a:lstStyle/>
              <a:p>
                <a:pPr algn="l">
                  <a:defRPr/>
                </a:pPr>
                <a:r>
                  <a:rPr lang="fr-FR" sz="1200" b="1" dirty="0">
                    <a:solidFill>
                      <a:srgbClr val="333333"/>
                    </a:solidFill>
                  </a:rPr>
                  <a:t>Faire (Do)</a:t>
                </a:r>
              </a:p>
              <a:p>
                <a:pPr algn="l">
                  <a:buClr>
                    <a:srgbClr val="000000"/>
                  </a:buClr>
                  <a:buFont typeface="Symbol" pitchFamily="18" charset="2"/>
                  <a:buChar char="·"/>
                  <a:defRPr/>
                </a:pPr>
                <a:endParaRPr lang="fr-FR" sz="1200" dirty="0">
                  <a:solidFill>
                    <a:srgbClr val="333333"/>
                  </a:solidFill>
                </a:endParaRPr>
              </a:p>
              <a:p>
                <a:pPr algn="l">
                  <a:buClr>
                    <a:srgbClr val="000000"/>
                  </a:buClr>
                  <a:buFont typeface="Symbol" pitchFamily="18" charset="2"/>
                  <a:buChar char="·"/>
                  <a:defRPr/>
                </a:pPr>
                <a:r>
                  <a:rPr lang="fr-FR" sz="1200" dirty="0">
                    <a:solidFill>
                      <a:srgbClr val="333333"/>
                    </a:solidFill>
                  </a:rPr>
                  <a:t> Ressources, Structure &amp; responsabilité</a:t>
                </a:r>
              </a:p>
              <a:p>
                <a:pPr algn="l">
                  <a:buClr>
                    <a:srgbClr val="000000"/>
                  </a:buClr>
                  <a:buFont typeface="Symbol" pitchFamily="18" charset="2"/>
                  <a:buChar char="·"/>
                  <a:defRPr/>
                </a:pPr>
                <a:r>
                  <a:rPr lang="fr-FR" sz="1200" dirty="0">
                    <a:solidFill>
                      <a:srgbClr val="333333"/>
                    </a:solidFill>
                  </a:rPr>
                  <a:t> Formation</a:t>
                </a:r>
              </a:p>
              <a:p>
                <a:pPr algn="l">
                  <a:buClr>
                    <a:srgbClr val="000000"/>
                  </a:buClr>
                  <a:buFont typeface="Symbol" pitchFamily="18" charset="2"/>
                  <a:buChar char="·"/>
                  <a:defRPr/>
                </a:pPr>
                <a:r>
                  <a:rPr lang="fr-FR" sz="1200" dirty="0">
                    <a:solidFill>
                      <a:srgbClr val="333333"/>
                    </a:solidFill>
                  </a:rPr>
                  <a:t> Communication</a:t>
                </a:r>
              </a:p>
              <a:p>
                <a:pPr algn="l">
                  <a:buClr>
                    <a:srgbClr val="000000"/>
                  </a:buClr>
                  <a:buFont typeface="Symbol" pitchFamily="18" charset="2"/>
                  <a:buChar char="·"/>
                  <a:defRPr/>
                </a:pPr>
                <a:r>
                  <a:rPr lang="fr-FR" sz="1200" dirty="0">
                    <a:solidFill>
                      <a:srgbClr val="333333"/>
                    </a:solidFill>
                  </a:rPr>
                  <a:t> Documentation Mgmt. énergétique </a:t>
                </a:r>
              </a:p>
              <a:p>
                <a:pPr algn="l">
                  <a:buClr>
                    <a:srgbClr val="000000"/>
                  </a:buClr>
                  <a:buFont typeface="Symbol" pitchFamily="18" charset="2"/>
                  <a:buChar char="·"/>
                  <a:defRPr/>
                </a:pPr>
                <a:r>
                  <a:rPr lang="fr-FR" sz="1200" dirty="0">
                    <a:solidFill>
                      <a:srgbClr val="333333"/>
                    </a:solidFill>
                  </a:rPr>
                  <a:t>Maitrise documentaire</a:t>
                </a:r>
              </a:p>
              <a:p>
                <a:pPr algn="l">
                  <a:buClr>
                    <a:srgbClr val="000000"/>
                  </a:buClr>
                  <a:buFont typeface="Symbol" pitchFamily="18" charset="2"/>
                  <a:buChar char="·"/>
                  <a:defRPr/>
                </a:pPr>
                <a:r>
                  <a:rPr lang="fr-FR" sz="1200" dirty="0">
                    <a:solidFill>
                      <a:srgbClr val="333333"/>
                    </a:solidFill>
                  </a:rPr>
                  <a:t>Maitrise opérationnelle</a:t>
                </a:r>
              </a:p>
              <a:p>
                <a:pPr algn="l">
                  <a:buClr>
                    <a:srgbClr val="000000"/>
                  </a:buClr>
                  <a:buFont typeface="Symbol" pitchFamily="18" charset="2"/>
                  <a:buChar char="·"/>
                  <a:defRPr/>
                </a:pPr>
                <a:r>
                  <a:rPr lang="fr-FR" sz="1200" dirty="0">
                    <a:solidFill>
                      <a:srgbClr val="333333"/>
                    </a:solidFill>
                  </a:rPr>
                  <a:t> Design/Conception</a:t>
                </a:r>
              </a:p>
              <a:p>
                <a:pPr algn="l">
                  <a:buClr>
                    <a:srgbClr val="000000"/>
                  </a:buClr>
                  <a:buFont typeface="Symbol" pitchFamily="18" charset="2"/>
                  <a:buChar char="·"/>
                  <a:defRPr/>
                </a:pPr>
                <a:r>
                  <a:rPr lang="fr-FR" sz="1200" dirty="0">
                    <a:solidFill>
                      <a:srgbClr val="333333"/>
                    </a:solidFill>
                  </a:rPr>
                  <a:t>Achat de services, produits, équipement s et énergie</a:t>
                </a:r>
              </a:p>
            </p:txBody>
          </p:sp>
          <p:sp>
            <p:nvSpPr>
              <p:cNvPr id="7179" name="Arc 9"/>
              <p:cNvSpPr>
                <a:spLocks/>
              </p:cNvSpPr>
              <p:nvPr/>
            </p:nvSpPr>
            <p:spPr bwMode="auto">
              <a:xfrm>
                <a:off x="3863" y="1486"/>
                <a:ext cx="513" cy="34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chemeClr val="bg1"/>
              </a:solidFill>
              <a:ln w="19050">
                <a:solidFill>
                  <a:srgbClr val="000000"/>
                </a:solidFill>
                <a:round/>
                <a:headEnd/>
                <a:tailEnd type="triangle" w="med" len="med"/>
              </a:ln>
            </p:spPr>
            <p:txBody>
              <a:bodyPr/>
              <a:lstStyle>
                <a:lvl1pPr>
                  <a:defRPr sz="1100">
                    <a:solidFill>
                      <a:schemeClr val="tx1"/>
                    </a:solidFill>
                    <a:latin typeface="Arial" panose="020B0604020202020204" pitchFamily="34" charset="0"/>
                  </a:defRPr>
                </a:lvl1pPr>
                <a:lvl2pPr marL="742950" indent="-285750">
                  <a:defRPr sz="1100">
                    <a:solidFill>
                      <a:schemeClr val="tx1"/>
                    </a:solidFill>
                    <a:latin typeface="Arial" panose="020B0604020202020204" pitchFamily="34" charset="0"/>
                  </a:defRPr>
                </a:lvl2pPr>
                <a:lvl3pPr marL="1143000" indent="-228600">
                  <a:defRPr sz="1100">
                    <a:solidFill>
                      <a:schemeClr val="tx1"/>
                    </a:solidFill>
                    <a:latin typeface="Arial" panose="020B0604020202020204" pitchFamily="34" charset="0"/>
                  </a:defRPr>
                </a:lvl3pPr>
                <a:lvl4pPr marL="1600200" indent="-228600">
                  <a:defRPr sz="1100">
                    <a:solidFill>
                      <a:schemeClr val="tx1"/>
                    </a:solidFill>
                    <a:latin typeface="Arial" panose="020B0604020202020204" pitchFamily="34" charset="0"/>
                  </a:defRPr>
                </a:lvl4pPr>
                <a:lvl5pPr marL="2057400" indent="-228600">
                  <a:defRPr sz="1100">
                    <a:solidFill>
                      <a:schemeClr val="tx1"/>
                    </a:solidFill>
                    <a:latin typeface="Arial" panose="020B0604020202020204" pitchFamily="34" charset="0"/>
                  </a:defRPr>
                </a:lvl5pPr>
                <a:lvl6pPr marL="2514600" indent="-228600" algn="r" eaLnBrk="0" fontAlgn="base" hangingPunct="0">
                  <a:spcBef>
                    <a:spcPct val="0"/>
                  </a:spcBef>
                  <a:spcAft>
                    <a:spcPct val="0"/>
                  </a:spcAft>
                  <a:defRPr sz="1100">
                    <a:solidFill>
                      <a:schemeClr val="tx1"/>
                    </a:solidFill>
                    <a:latin typeface="Arial" panose="020B0604020202020204" pitchFamily="34" charset="0"/>
                  </a:defRPr>
                </a:lvl6pPr>
                <a:lvl7pPr marL="2971800" indent="-228600" algn="r" eaLnBrk="0" fontAlgn="base" hangingPunct="0">
                  <a:spcBef>
                    <a:spcPct val="0"/>
                  </a:spcBef>
                  <a:spcAft>
                    <a:spcPct val="0"/>
                  </a:spcAft>
                  <a:defRPr sz="1100">
                    <a:solidFill>
                      <a:schemeClr val="tx1"/>
                    </a:solidFill>
                    <a:latin typeface="Arial" panose="020B0604020202020204" pitchFamily="34" charset="0"/>
                  </a:defRPr>
                </a:lvl7pPr>
                <a:lvl8pPr marL="3429000" indent="-228600" algn="r" eaLnBrk="0" fontAlgn="base" hangingPunct="0">
                  <a:spcBef>
                    <a:spcPct val="0"/>
                  </a:spcBef>
                  <a:spcAft>
                    <a:spcPct val="0"/>
                  </a:spcAft>
                  <a:defRPr sz="1100">
                    <a:solidFill>
                      <a:schemeClr val="tx1"/>
                    </a:solidFill>
                    <a:latin typeface="Arial" panose="020B0604020202020204" pitchFamily="34" charset="0"/>
                  </a:defRPr>
                </a:lvl8pPr>
                <a:lvl9pPr marL="3886200" indent="-228600" algn="r" eaLnBrk="0" fontAlgn="base" hangingPunct="0">
                  <a:spcBef>
                    <a:spcPct val="0"/>
                  </a:spcBef>
                  <a:spcAft>
                    <a:spcPct val="0"/>
                  </a:spcAft>
                  <a:defRPr sz="1100">
                    <a:solidFill>
                      <a:schemeClr val="tx1"/>
                    </a:solidFill>
                    <a:latin typeface="Arial" panose="020B0604020202020204" pitchFamily="34" charset="0"/>
                  </a:defRPr>
                </a:lvl9pPr>
              </a:lstStyle>
              <a:p>
                <a:endParaRPr lang="fr-FR" altLang="fr-FR"/>
              </a:p>
            </p:txBody>
          </p:sp>
        </p:grpSp>
        <p:sp>
          <p:nvSpPr>
            <p:cNvPr id="7177" name="Line 24"/>
            <p:cNvSpPr>
              <a:spLocks noChangeShapeType="1"/>
            </p:cNvSpPr>
            <p:nvPr/>
          </p:nvSpPr>
          <p:spPr bwMode="auto">
            <a:xfrm>
              <a:off x="3875" y="2021"/>
              <a:ext cx="163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grpSp>
    </p:spTree>
    <p:extLst>
      <p:ext uri="{BB962C8B-B14F-4D97-AF65-F5344CB8AC3E}">
        <p14:creationId xmlns:p14="http://schemas.microsoft.com/office/powerpoint/2010/main" val="22527246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5" name="Groupe 6"/>
          <p:cNvGrpSpPr>
            <a:grpSpLocks/>
          </p:cNvGrpSpPr>
          <p:nvPr/>
        </p:nvGrpSpPr>
        <p:grpSpPr bwMode="auto">
          <a:xfrm>
            <a:off x="539552" y="1392810"/>
            <a:ext cx="3835400" cy="3692525"/>
            <a:chOff x="971600" y="934206"/>
            <a:chExt cx="4391937" cy="4551548"/>
          </a:xfrm>
        </p:grpSpPr>
        <p:sp>
          <p:nvSpPr>
            <p:cNvPr id="8" name="Rectangle 7"/>
            <p:cNvSpPr/>
            <p:nvPr/>
          </p:nvSpPr>
          <p:spPr>
            <a:xfrm>
              <a:off x="971600" y="2664029"/>
              <a:ext cx="1708783"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Examiner et évaluer</a:t>
              </a:r>
            </a:p>
          </p:txBody>
        </p:sp>
        <p:cxnSp>
          <p:nvCxnSpPr>
            <p:cNvPr id="9" name="Connecteur droit avec flèche 8"/>
            <p:cNvCxnSpPr>
              <a:stCxn id="14" idx="2"/>
              <a:endCxn id="10" idx="0"/>
            </p:cNvCxnSpPr>
            <p:nvPr/>
          </p:nvCxnSpPr>
          <p:spPr>
            <a:xfrm flipH="1">
              <a:off x="4481878" y="1454718"/>
              <a:ext cx="10907" cy="35105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3611125" y="4965242"/>
              <a:ext cx="1741505"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Vérification</a:t>
              </a:r>
            </a:p>
          </p:txBody>
        </p:sp>
        <p:sp>
          <p:nvSpPr>
            <p:cNvPr id="11" name="Rectangle 10"/>
            <p:cNvSpPr/>
            <p:nvPr/>
          </p:nvSpPr>
          <p:spPr>
            <a:xfrm>
              <a:off x="3631122" y="3497632"/>
              <a:ext cx="1719691"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Implantation et exploitation</a:t>
              </a:r>
            </a:p>
          </p:txBody>
        </p:sp>
        <p:sp>
          <p:nvSpPr>
            <p:cNvPr id="12" name="Rectangle 11"/>
            <p:cNvSpPr/>
            <p:nvPr/>
          </p:nvSpPr>
          <p:spPr>
            <a:xfrm>
              <a:off x="3631122" y="2648375"/>
              <a:ext cx="1719691"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Fixer des objectifs et cibles</a:t>
              </a:r>
            </a:p>
          </p:txBody>
        </p:sp>
        <p:sp>
          <p:nvSpPr>
            <p:cNvPr id="13" name="Rectangle 12"/>
            <p:cNvSpPr/>
            <p:nvPr/>
          </p:nvSpPr>
          <p:spPr>
            <a:xfrm>
              <a:off x="3620215" y="1804987"/>
              <a:ext cx="1719691"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Évaluer la situation actuelle</a:t>
              </a:r>
            </a:p>
          </p:txBody>
        </p:sp>
        <p:sp>
          <p:nvSpPr>
            <p:cNvPr id="14" name="Rectangle 13"/>
            <p:cNvSpPr/>
            <p:nvPr/>
          </p:nvSpPr>
          <p:spPr>
            <a:xfrm>
              <a:off x="3620215" y="934206"/>
              <a:ext cx="1743322" cy="520512"/>
            </a:xfrm>
            <a:prstGeom prst="rect">
              <a:avLst/>
            </a:prstGeom>
            <a:solidFill>
              <a:srgbClr val="FF0000"/>
            </a:solid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bg1"/>
                  </a:solidFill>
                </a:rPr>
                <a:t>Engagement de la Direction</a:t>
              </a:r>
            </a:p>
          </p:txBody>
        </p:sp>
        <p:cxnSp>
          <p:nvCxnSpPr>
            <p:cNvPr id="15" name="Connecteur droit 14"/>
            <p:cNvCxnSpPr>
              <a:stCxn id="8" idx="0"/>
            </p:cNvCxnSpPr>
            <p:nvPr/>
          </p:nvCxnSpPr>
          <p:spPr>
            <a:xfrm flipV="1">
              <a:off x="1825992" y="1194462"/>
              <a:ext cx="0" cy="1469567"/>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Connecteur droit avec flèche 15"/>
            <p:cNvCxnSpPr>
              <a:endCxn id="14" idx="1"/>
            </p:cNvCxnSpPr>
            <p:nvPr/>
          </p:nvCxnSpPr>
          <p:spPr>
            <a:xfrm>
              <a:off x="1825992" y="1194462"/>
              <a:ext cx="179422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Connecteur droit avec flèche 16"/>
            <p:cNvCxnSpPr>
              <a:endCxn id="8" idx="2"/>
            </p:cNvCxnSpPr>
            <p:nvPr/>
          </p:nvCxnSpPr>
          <p:spPr>
            <a:xfrm flipV="1">
              <a:off x="1815085" y="3184541"/>
              <a:ext cx="10907" cy="20409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Connecteur droit 17"/>
            <p:cNvCxnSpPr>
              <a:stCxn id="10" idx="1"/>
            </p:cNvCxnSpPr>
            <p:nvPr/>
          </p:nvCxnSpPr>
          <p:spPr>
            <a:xfrm flipH="1">
              <a:off x="1815085" y="5225497"/>
              <a:ext cx="179604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9" name="Flèche en arc 18"/>
          <p:cNvSpPr/>
          <p:nvPr/>
        </p:nvSpPr>
        <p:spPr bwMode="auto">
          <a:xfrm rot="13590665">
            <a:off x="2059583" y="3023966"/>
            <a:ext cx="3167063" cy="3298825"/>
          </a:xfrm>
          <a:prstGeom prst="circularArrow">
            <a:avLst>
              <a:gd name="adj1" fmla="val 12500"/>
              <a:gd name="adj2" fmla="val 1142319"/>
              <a:gd name="adj3" fmla="val 20457681"/>
              <a:gd name="adj4" fmla="val 5157665"/>
              <a:gd name="adj5" fmla="val 12500"/>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spAutoFit/>
          </a:bodyPr>
          <a:lstStyle/>
          <a:p>
            <a:pPr algn="ctr" defTabSz="762000">
              <a:spcBef>
                <a:spcPct val="50000"/>
              </a:spcBef>
              <a:defRPr/>
            </a:pPr>
            <a:endParaRPr lang="fr-CA" dirty="0">
              <a:solidFill>
                <a:schemeClr val="bg1"/>
              </a:solidFill>
            </a:endParaRPr>
          </a:p>
        </p:txBody>
      </p:sp>
      <p:sp>
        <p:nvSpPr>
          <p:cNvPr id="20487" name="ZoneTexte 19"/>
          <p:cNvSpPr txBox="1">
            <a:spLocks noChangeArrowheads="1"/>
          </p:cNvSpPr>
          <p:nvPr/>
        </p:nvSpPr>
        <p:spPr bwMode="auto">
          <a:xfrm>
            <a:off x="5040115" y="1170560"/>
            <a:ext cx="4071937"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buFont typeface="Arial" panose="020B0604020202020204" pitchFamily="34" charset="0"/>
              <a:buChar char="•"/>
            </a:pPr>
            <a:r>
              <a:rPr lang="fr-FR" altLang="fr-FR"/>
              <a:t>Engagement de la direction</a:t>
            </a:r>
          </a:p>
          <a:p>
            <a:pPr eaLnBrk="1" hangingPunct="1">
              <a:buFont typeface="Arial" panose="020B0604020202020204" pitchFamily="34" charset="0"/>
              <a:buChar char="•"/>
            </a:pPr>
            <a:endParaRPr lang="fr-FR" altLang="fr-FR"/>
          </a:p>
          <a:p>
            <a:pPr eaLnBrk="1" hangingPunct="1">
              <a:buFont typeface="Arial" panose="020B0604020202020204" pitchFamily="34" charset="0"/>
              <a:buChar char="•"/>
            </a:pPr>
            <a:r>
              <a:rPr lang="fr-FR" altLang="fr-FR"/>
              <a:t>Définir la portée et les limites</a:t>
            </a:r>
          </a:p>
          <a:p>
            <a:pPr eaLnBrk="1" hangingPunct="1">
              <a:buFont typeface="Arial" panose="020B0604020202020204" pitchFamily="34" charset="0"/>
              <a:buChar char="•"/>
            </a:pPr>
            <a:endParaRPr lang="fr-FR" altLang="fr-FR"/>
          </a:p>
          <a:p>
            <a:pPr eaLnBrk="1" hangingPunct="1">
              <a:buFont typeface="Arial" panose="020B0604020202020204" pitchFamily="34" charset="0"/>
              <a:buChar char="•"/>
            </a:pPr>
            <a:r>
              <a:rPr lang="fr-FR" altLang="fr-FR"/>
              <a:t>Élaborer une politique énergétique</a:t>
            </a:r>
          </a:p>
          <a:p>
            <a:pPr eaLnBrk="1" hangingPunct="1">
              <a:buFont typeface="Arial" panose="020B0604020202020204" pitchFamily="34" charset="0"/>
              <a:buChar char="•"/>
            </a:pPr>
            <a:endParaRPr lang="fr-FR" altLang="fr-FR"/>
          </a:p>
          <a:p>
            <a:pPr eaLnBrk="1" hangingPunct="1">
              <a:buFont typeface="Arial" panose="020B0604020202020204" pitchFamily="34" charset="0"/>
              <a:buChar char="•"/>
            </a:pPr>
            <a:r>
              <a:rPr lang="fr-FR" altLang="fr-FR"/>
              <a:t>Identifier et allouer les ressources internes et externes</a:t>
            </a:r>
          </a:p>
          <a:p>
            <a:pPr eaLnBrk="1" hangingPunct="1">
              <a:buFont typeface="Arial" panose="020B0604020202020204" pitchFamily="34" charset="0"/>
              <a:buChar char="•"/>
            </a:pPr>
            <a:endParaRPr lang="fr-FR" altLang="fr-FR"/>
          </a:p>
        </p:txBody>
      </p:sp>
    </p:spTree>
    <p:extLst>
      <p:ext uri="{BB962C8B-B14F-4D97-AF65-F5344CB8AC3E}">
        <p14:creationId xmlns:p14="http://schemas.microsoft.com/office/powerpoint/2010/main" val="41707599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9" name="Groupe 6"/>
          <p:cNvGrpSpPr>
            <a:grpSpLocks/>
          </p:cNvGrpSpPr>
          <p:nvPr/>
        </p:nvGrpSpPr>
        <p:grpSpPr bwMode="auto">
          <a:xfrm>
            <a:off x="395536" y="1320802"/>
            <a:ext cx="3835400" cy="3692525"/>
            <a:chOff x="971600" y="934206"/>
            <a:chExt cx="4391937" cy="4551548"/>
          </a:xfrm>
        </p:grpSpPr>
        <p:sp>
          <p:nvSpPr>
            <p:cNvPr id="8" name="Rectangle 7"/>
            <p:cNvSpPr/>
            <p:nvPr/>
          </p:nvSpPr>
          <p:spPr>
            <a:xfrm>
              <a:off x="971600" y="2664029"/>
              <a:ext cx="1708783"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Examiner et évaluer</a:t>
              </a:r>
            </a:p>
          </p:txBody>
        </p:sp>
        <p:cxnSp>
          <p:nvCxnSpPr>
            <p:cNvPr id="9" name="Connecteur droit avec flèche 8"/>
            <p:cNvCxnSpPr>
              <a:stCxn id="14" idx="2"/>
              <a:endCxn id="10" idx="0"/>
            </p:cNvCxnSpPr>
            <p:nvPr/>
          </p:nvCxnSpPr>
          <p:spPr>
            <a:xfrm flipH="1">
              <a:off x="4481878" y="1454718"/>
              <a:ext cx="10907" cy="35105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3611125" y="4965242"/>
              <a:ext cx="1741505"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Vérification</a:t>
              </a:r>
            </a:p>
          </p:txBody>
        </p:sp>
        <p:sp>
          <p:nvSpPr>
            <p:cNvPr id="11" name="Rectangle 10"/>
            <p:cNvSpPr/>
            <p:nvPr/>
          </p:nvSpPr>
          <p:spPr>
            <a:xfrm>
              <a:off x="3631122" y="3497632"/>
              <a:ext cx="1719691"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Implantation et exploitation</a:t>
              </a:r>
            </a:p>
          </p:txBody>
        </p:sp>
        <p:sp>
          <p:nvSpPr>
            <p:cNvPr id="12" name="Rectangle 11"/>
            <p:cNvSpPr/>
            <p:nvPr/>
          </p:nvSpPr>
          <p:spPr>
            <a:xfrm>
              <a:off x="3631122" y="2648375"/>
              <a:ext cx="1719691"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Fixer des objectifs et cibles</a:t>
              </a:r>
            </a:p>
          </p:txBody>
        </p:sp>
        <p:sp>
          <p:nvSpPr>
            <p:cNvPr id="13" name="Rectangle 12"/>
            <p:cNvSpPr/>
            <p:nvPr/>
          </p:nvSpPr>
          <p:spPr>
            <a:xfrm>
              <a:off x="3620215" y="1804987"/>
              <a:ext cx="1719691" cy="520512"/>
            </a:xfrm>
            <a:prstGeom prst="rect">
              <a:avLst/>
            </a:prstGeom>
            <a:solidFill>
              <a:srgbClr val="FF0000"/>
            </a:solid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bg1"/>
                  </a:solidFill>
                </a:rPr>
                <a:t>Évaluer la situation actuelle</a:t>
              </a:r>
            </a:p>
          </p:txBody>
        </p:sp>
        <p:sp>
          <p:nvSpPr>
            <p:cNvPr id="14" name="Rectangle 13"/>
            <p:cNvSpPr/>
            <p:nvPr/>
          </p:nvSpPr>
          <p:spPr>
            <a:xfrm>
              <a:off x="3620215" y="934206"/>
              <a:ext cx="1743322"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Engagement de la Direction</a:t>
              </a:r>
            </a:p>
          </p:txBody>
        </p:sp>
        <p:cxnSp>
          <p:nvCxnSpPr>
            <p:cNvPr id="15" name="Connecteur droit 14"/>
            <p:cNvCxnSpPr>
              <a:stCxn id="8" idx="0"/>
            </p:cNvCxnSpPr>
            <p:nvPr/>
          </p:nvCxnSpPr>
          <p:spPr>
            <a:xfrm flipV="1">
              <a:off x="1825992" y="1194462"/>
              <a:ext cx="0" cy="1469567"/>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Connecteur droit avec flèche 15"/>
            <p:cNvCxnSpPr>
              <a:endCxn id="14" idx="1"/>
            </p:cNvCxnSpPr>
            <p:nvPr/>
          </p:nvCxnSpPr>
          <p:spPr>
            <a:xfrm>
              <a:off x="1825992" y="1194462"/>
              <a:ext cx="179422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Connecteur droit avec flèche 16"/>
            <p:cNvCxnSpPr>
              <a:endCxn id="8" idx="2"/>
            </p:cNvCxnSpPr>
            <p:nvPr/>
          </p:nvCxnSpPr>
          <p:spPr>
            <a:xfrm flipV="1">
              <a:off x="1815085" y="3184541"/>
              <a:ext cx="10907" cy="20409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Connecteur droit 17"/>
            <p:cNvCxnSpPr>
              <a:stCxn id="10" idx="1"/>
            </p:cNvCxnSpPr>
            <p:nvPr/>
          </p:nvCxnSpPr>
          <p:spPr>
            <a:xfrm flipH="1">
              <a:off x="1815085" y="5225497"/>
              <a:ext cx="179604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9" name="Flèche en arc 18"/>
          <p:cNvSpPr/>
          <p:nvPr/>
        </p:nvSpPr>
        <p:spPr bwMode="auto">
          <a:xfrm rot="13590665">
            <a:off x="1915567" y="2951958"/>
            <a:ext cx="3167063" cy="3298825"/>
          </a:xfrm>
          <a:prstGeom prst="circularArrow">
            <a:avLst>
              <a:gd name="adj1" fmla="val 12500"/>
              <a:gd name="adj2" fmla="val 1142319"/>
              <a:gd name="adj3" fmla="val 20457681"/>
              <a:gd name="adj4" fmla="val 5157665"/>
              <a:gd name="adj5" fmla="val 12500"/>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spAutoFit/>
          </a:bodyPr>
          <a:lstStyle/>
          <a:p>
            <a:pPr algn="ctr" defTabSz="762000">
              <a:spcBef>
                <a:spcPct val="50000"/>
              </a:spcBef>
              <a:defRPr/>
            </a:pPr>
            <a:endParaRPr lang="fr-CA" dirty="0">
              <a:solidFill>
                <a:schemeClr val="bg1"/>
              </a:solidFill>
            </a:endParaRPr>
          </a:p>
        </p:txBody>
      </p:sp>
      <p:sp>
        <p:nvSpPr>
          <p:cNvPr id="21511" name="ZoneTexte 19"/>
          <p:cNvSpPr txBox="1">
            <a:spLocks noChangeArrowheads="1"/>
          </p:cNvSpPr>
          <p:nvPr/>
        </p:nvSpPr>
        <p:spPr bwMode="auto">
          <a:xfrm>
            <a:off x="4896099" y="1098552"/>
            <a:ext cx="407193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buFont typeface="Arial" panose="020B0604020202020204" pitchFamily="34" charset="0"/>
              <a:buChar char="•"/>
            </a:pPr>
            <a:r>
              <a:rPr lang="fr-FR" altLang="fr-FR" dirty="0" smtClean="0"/>
              <a:t>Type d’usage et impact</a:t>
            </a:r>
            <a:endParaRPr lang="fr-FR" altLang="fr-FR" dirty="0"/>
          </a:p>
          <a:p>
            <a:pPr eaLnBrk="1" hangingPunct="1">
              <a:buFont typeface="Arial" panose="020B0604020202020204" pitchFamily="34" charset="0"/>
              <a:buChar char="•"/>
            </a:pPr>
            <a:endParaRPr lang="fr-FR" altLang="fr-FR" dirty="0"/>
          </a:p>
          <a:p>
            <a:pPr eaLnBrk="1" hangingPunct="1">
              <a:buFont typeface="Arial" panose="020B0604020202020204" pitchFamily="34" charset="0"/>
              <a:buChar char="•"/>
            </a:pPr>
            <a:r>
              <a:rPr lang="fr-FR" altLang="fr-FR" dirty="0"/>
              <a:t>Liste et évaluation des principaux utilisateurs énergétiques</a:t>
            </a:r>
          </a:p>
          <a:p>
            <a:pPr eaLnBrk="1" hangingPunct="1">
              <a:buFont typeface="Arial" panose="020B0604020202020204" pitchFamily="34" charset="0"/>
              <a:buChar char="•"/>
            </a:pPr>
            <a:endParaRPr lang="fr-FR" altLang="fr-FR" dirty="0"/>
          </a:p>
          <a:p>
            <a:pPr eaLnBrk="1" hangingPunct="1">
              <a:buFont typeface="Arial" panose="020B0604020202020204" pitchFamily="34" charset="0"/>
              <a:buChar char="•"/>
            </a:pPr>
            <a:r>
              <a:rPr lang="fr-FR" altLang="fr-FR" dirty="0"/>
              <a:t>Identifier, consigner et prioriser</a:t>
            </a:r>
          </a:p>
          <a:p>
            <a:pPr eaLnBrk="1" hangingPunct="1">
              <a:buFont typeface="Arial" panose="020B0604020202020204" pitchFamily="34" charset="0"/>
              <a:buChar char="•"/>
            </a:pPr>
            <a:endParaRPr lang="fr-FR" altLang="fr-FR" dirty="0"/>
          </a:p>
          <a:p>
            <a:pPr eaLnBrk="1" hangingPunct="1">
              <a:buFont typeface="Arial" panose="020B0604020202020204" pitchFamily="34" charset="0"/>
              <a:buChar char="•"/>
            </a:pPr>
            <a:r>
              <a:rPr lang="fr-FR" altLang="fr-FR" dirty="0"/>
              <a:t>les opportunités d’économies</a:t>
            </a:r>
          </a:p>
          <a:p>
            <a:pPr eaLnBrk="1" hangingPunct="1">
              <a:buFont typeface="Arial" panose="020B0604020202020204" pitchFamily="34" charset="0"/>
              <a:buChar char="•"/>
            </a:pPr>
            <a:endParaRPr lang="fr-FR" altLang="fr-FR" dirty="0"/>
          </a:p>
        </p:txBody>
      </p:sp>
    </p:spTree>
    <p:extLst>
      <p:ext uri="{BB962C8B-B14F-4D97-AF65-F5344CB8AC3E}">
        <p14:creationId xmlns:p14="http://schemas.microsoft.com/office/powerpoint/2010/main" val="24875132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3" name="Groupe 6"/>
          <p:cNvGrpSpPr>
            <a:grpSpLocks/>
          </p:cNvGrpSpPr>
          <p:nvPr/>
        </p:nvGrpSpPr>
        <p:grpSpPr bwMode="auto">
          <a:xfrm>
            <a:off x="571500" y="1320802"/>
            <a:ext cx="3835400" cy="3692525"/>
            <a:chOff x="971600" y="934206"/>
            <a:chExt cx="4391937" cy="4551548"/>
          </a:xfrm>
        </p:grpSpPr>
        <p:sp>
          <p:nvSpPr>
            <p:cNvPr id="8" name="Rectangle 7"/>
            <p:cNvSpPr/>
            <p:nvPr/>
          </p:nvSpPr>
          <p:spPr>
            <a:xfrm>
              <a:off x="971600" y="2664029"/>
              <a:ext cx="1708783"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Examiner et évaluer</a:t>
              </a:r>
            </a:p>
          </p:txBody>
        </p:sp>
        <p:cxnSp>
          <p:nvCxnSpPr>
            <p:cNvPr id="9" name="Connecteur droit avec flèche 8"/>
            <p:cNvCxnSpPr>
              <a:stCxn id="14" idx="2"/>
              <a:endCxn id="10" idx="0"/>
            </p:cNvCxnSpPr>
            <p:nvPr/>
          </p:nvCxnSpPr>
          <p:spPr>
            <a:xfrm flipH="1">
              <a:off x="4481878" y="1454718"/>
              <a:ext cx="10907" cy="35105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3611125" y="4965242"/>
              <a:ext cx="1741505"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Vérification</a:t>
              </a:r>
            </a:p>
          </p:txBody>
        </p:sp>
        <p:sp>
          <p:nvSpPr>
            <p:cNvPr id="11" name="Rectangle 10"/>
            <p:cNvSpPr/>
            <p:nvPr/>
          </p:nvSpPr>
          <p:spPr>
            <a:xfrm>
              <a:off x="3631122" y="3497632"/>
              <a:ext cx="1719691"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Implantation et exploitation</a:t>
              </a:r>
            </a:p>
          </p:txBody>
        </p:sp>
        <p:sp>
          <p:nvSpPr>
            <p:cNvPr id="12" name="Rectangle 11"/>
            <p:cNvSpPr/>
            <p:nvPr/>
          </p:nvSpPr>
          <p:spPr>
            <a:xfrm>
              <a:off x="3631122" y="2648375"/>
              <a:ext cx="1719691" cy="520512"/>
            </a:xfrm>
            <a:prstGeom prst="rect">
              <a:avLst/>
            </a:prstGeom>
            <a:solidFill>
              <a:srgbClr val="FF0000"/>
            </a:solid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bg1"/>
                  </a:solidFill>
                </a:rPr>
                <a:t>Fixer des objectifs et cibles</a:t>
              </a:r>
            </a:p>
          </p:txBody>
        </p:sp>
        <p:sp>
          <p:nvSpPr>
            <p:cNvPr id="13" name="Rectangle 12"/>
            <p:cNvSpPr/>
            <p:nvPr/>
          </p:nvSpPr>
          <p:spPr>
            <a:xfrm>
              <a:off x="3620215" y="1804987"/>
              <a:ext cx="1719691"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Évaluer la situation actuelle</a:t>
              </a:r>
            </a:p>
          </p:txBody>
        </p:sp>
        <p:sp>
          <p:nvSpPr>
            <p:cNvPr id="14" name="Rectangle 13"/>
            <p:cNvSpPr/>
            <p:nvPr/>
          </p:nvSpPr>
          <p:spPr>
            <a:xfrm>
              <a:off x="3620215" y="934206"/>
              <a:ext cx="1743322"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Engagement de la Direction</a:t>
              </a:r>
            </a:p>
          </p:txBody>
        </p:sp>
        <p:cxnSp>
          <p:nvCxnSpPr>
            <p:cNvPr id="15" name="Connecteur droit 14"/>
            <p:cNvCxnSpPr>
              <a:stCxn id="8" idx="0"/>
            </p:cNvCxnSpPr>
            <p:nvPr/>
          </p:nvCxnSpPr>
          <p:spPr>
            <a:xfrm flipV="1">
              <a:off x="1825992" y="1194462"/>
              <a:ext cx="0" cy="1469567"/>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Connecteur droit avec flèche 15"/>
            <p:cNvCxnSpPr>
              <a:endCxn id="14" idx="1"/>
            </p:cNvCxnSpPr>
            <p:nvPr/>
          </p:nvCxnSpPr>
          <p:spPr>
            <a:xfrm>
              <a:off x="1825992" y="1194462"/>
              <a:ext cx="179422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Connecteur droit avec flèche 16"/>
            <p:cNvCxnSpPr>
              <a:endCxn id="8" idx="2"/>
            </p:cNvCxnSpPr>
            <p:nvPr/>
          </p:nvCxnSpPr>
          <p:spPr>
            <a:xfrm flipV="1">
              <a:off x="1815085" y="3184541"/>
              <a:ext cx="10907" cy="20409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Connecteur droit 17"/>
            <p:cNvCxnSpPr>
              <a:stCxn id="10" idx="1"/>
            </p:cNvCxnSpPr>
            <p:nvPr/>
          </p:nvCxnSpPr>
          <p:spPr>
            <a:xfrm flipH="1">
              <a:off x="1815085" y="5225497"/>
              <a:ext cx="179604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9" name="Flèche en arc 18"/>
          <p:cNvSpPr/>
          <p:nvPr/>
        </p:nvSpPr>
        <p:spPr bwMode="auto">
          <a:xfrm rot="13590665">
            <a:off x="2091531" y="2951958"/>
            <a:ext cx="3167063" cy="3298825"/>
          </a:xfrm>
          <a:prstGeom prst="circularArrow">
            <a:avLst>
              <a:gd name="adj1" fmla="val 12500"/>
              <a:gd name="adj2" fmla="val 1142319"/>
              <a:gd name="adj3" fmla="val 20457681"/>
              <a:gd name="adj4" fmla="val 5157665"/>
              <a:gd name="adj5" fmla="val 12500"/>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spAutoFit/>
          </a:bodyPr>
          <a:lstStyle/>
          <a:p>
            <a:pPr algn="ctr" defTabSz="762000">
              <a:spcBef>
                <a:spcPct val="50000"/>
              </a:spcBef>
              <a:defRPr/>
            </a:pPr>
            <a:endParaRPr lang="fr-CA" dirty="0">
              <a:solidFill>
                <a:schemeClr val="bg1"/>
              </a:solidFill>
            </a:endParaRPr>
          </a:p>
        </p:txBody>
      </p:sp>
      <p:sp>
        <p:nvSpPr>
          <p:cNvPr id="22535" name="ZoneTexte 19"/>
          <p:cNvSpPr txBox="1">
            <a:spLocks noChangeArrowheads="1"/>
          </p:cNvSpPr>
          <p:nvPr/>
        </p:nvSpPr>
        <p:spPr bwMode="auto">
          <a:xfrm>
            <a:off x="5072063" y="1336677"/>
            <a:ext cx="4071937"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buFont typeface="Arial" panose="020B0604020202020204" pitchFamily="34" charset="0"/>
              <a:buChar char="•"/>
            </a:pPr>
            <a:r>
              <a:rPr lang="fr-FR" altLang="fr-FR"/>
              <a:t>Identifier les indicateurs de performance énergétique</a:t>
            </a:r>
          </a:p>
          <a:p>
            <a:pPr eaLnBrk="1" hangingPunct="1">
              <a:buFont typeface="Arial" panose="020B0604020202020204" pitchFamily="34" charset="0"/>
              <a:buChar char="•"/>
            </a:pPr>
            <a:endParaRPr lang="fr-FR" altLang="fr-FR"/>
          </a:p>
          <a:p>
            <a:pPr eaLnBrk="1" hangingPunct="1">
              <a:buFont typeface="Arial" panose="020B0604020202020204" pitchFamily="34" charset="0"/>
              <a:buChar char="•"/>
            </a:pPr>
            <a:r>
              <a:rPr lang="fr-FR" altLang="fr-FR"/>
              <a:t>Fixer des cibles</a:t>
            </a:r>
          </a:p>
          <a:p>
            <a:pPr eaLnBrk="1" hangingPunct="1">
              <a:buFont typeface="Arial" panose="020B0604020202020204" pitchFamily="34" charset="0"/>
              <a:buChar char="•"/>
            </a:pPr>
            <a:endParaRPr lang="fr-FR" altLang="fr-FR"/>
          </a:p>
          <a:p>
            <a:pPr eaLnBrk="1" hangingPunct="1">
              <a:buFont typeface="Arial" panose="020B0604020202020204" pitchFamily="34" charset="0"/>
              <a:buChar char="•"/>
            </a:pPr>
            <a:r>
              <a:rPr lang="fr-FR" altLang="fr-FR"/>
              <a:t>Développer un plan de vérification</a:t>
            </a:r>
          </a:p>
          <a:p>
            <a:pPr eaLnBrk="1" hangingPunct="1">
              <a:buFont typeface="Arial" panose="020B0604020202020204" pitchFamily="34" charset="0"/>
              <a:buChar char="•"/>
            </a:pPr>
            <a:endParaRPr lang="fr-FR" altLang="fr-FR"/>
          </a:p>
          <a:p>
            <a:pPr eaLnBrk="1" hangingPunct="1">
              <a:buFont typeface="Arial" panose="020B0604020202020204" pitchFamily="34" charset="0"/>
              <a:buChar char="•"/>
            </a:pPr>
            <a:r>
              <a:rPr lang="fr-FR" altLang="fr-FR"/>
              <a:t>Préparer un plan d’action</a:t>
            </a:r>
          </a:p>
          <a:p>
            <a:pPr eaLnBrk="1" hangingPunct="1">
              <a:buFont typeface="Arial" panose="020B0604020202020204" pitchFamily="34" charset="0"/>
              <a:buChar char="•"/>
            </a:pPr>
            <a:endParaRPr lang="fr-FR" altLang="fr-FR"/>
          </a:p>
        </p:txBody>
      </p:sp>
    </p:spTree>
    <p:extLst>
      <p:ext uri="{BB962C8B-B14F-4D97-AF65-F5344CB8AC3E}">
        <p14:creationId xmlns:p14="http://schemas.microsoft.com/office/powerpoint/2010/main" val="13249546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7" name="Groupe 6"/>
          <p:cNvGrpSpPr>
            <a:grpSpLocks/>
          </p:cNvGrpSpPr>
          <p:nvPr/>
        </p:nvGrpSpPr>
        <p:grpSpPr bwMode="auto">
          <a:xfrm>
            <a:off x="571500" y="1536826"/>
            <a:ext cx="3835400" cy="3692525"/>
            <a:chOff x="971600" y="934206"/>
            <a:chExt cx="4391937" cy="4551548"/>
          </a:xfrm>
        </p:grpSpPr>
        <p:sp>
          <p:nvSpPr>
            <p:cNvPr id="8" name="Rectangle 7"/>
            <p:cNvSpPr/>
            <p:nvPr/>
          </p:nvSpPr>
          <p:spPr>
            <a:xfrm>
              <a:off x="971600" y="2664029"/>
              <a:ext cx="1708783"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Examiner et évaluer</a:t>
              </a:r>
            </a:p>
          </p:txBody>
        </p:sp>
        <p:cxnSp>
          <p:nvCxnSpPr>
            <p:cNvPr id="9" name="Connecteur droit avec flèche 8"/>
            <p:cNvCxnSpPr>
              <a:stCxn id="14" idx="2"/>
              <a:endCxn id="10" idx="0"/>
            </p:cNvCxnSpPr>
            <p:nvPr/>
          </p:nvCxnSpPr>
          <p:spPr>
            <a:xfrm flipH="1">
              <a:off x="4481878" y="1454718"/>
              <a:ext cx="10907" cy="35105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3611125" y="4965242"/>
              <a:ext cx="1741505"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Vérification</a:t>
              </a:r>
            </a:p>
          </p:txBody>
        </p:sp>
        <p:sp>
          <p:nvSpPr>
            <p:cNvPr id="11" name="Rectangle 10"/>
            <p:cNvSpPr/>
            <p:nvPr/>
          </p:nvSpPr>
          <p:spPr>
            <a:xfrm>
              <a:off x="3631122" y="3497632"/>
              <a:ext cx="1719691" cy="520512"/>
            </a:xfrm>
            <a:prstGeom prst="rect">
              <a:avLst/>
            </a:prstGeom>
            <a:solidFill>
              <a:srgbClr val="FF0000"/>
            </a:solid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bg1"/>
                  </a:solidFill>
                </a:rPr>
                <a:t>Implantation et exploitation</a:t>
              </a:r>
            </a:p>
          </p:txBody>
        </p:sp>
        <p:sp>
          <p:nvSpPr>
            <p:cNvPr id="12" name="Rectangle 11"/>
            <p:cNvSpPr/>
            <p:nvPr/>
          </p:nvSpPr>
          <p:spPr>
            <a:xfrm>
              <a:off x="3631122" y="2648375"/>
              <a:ext cx="1719691"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Fixer des objectifs et cibles</a:t>
              </a:r>
            </a:p>
          </p:txBody>
        </p:sp>
        <p:sp>
          <p:nvSpPr>
            <p:cNvPr id="13" name="Rectangle 12"/>
            <p:cNvSpPr/>
            <p:nvPr/>
          </p:nvSpPr>
          <p:spPr>
            <a:xfrm>
              <a:off x="3620215" y="1804987"/>
              <a:ext cx="1719691"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Évaluer la situation actuelle</a:t>
              </a:r>
            </a:p>
          </p:txBody>
        </p:sp>
        <p:sp>
          <p:nvSpPr>
            <p:cNvPr id="14" name="Rectangle 13"/>
            <p:cNvSpPr/>
            <p:nvPr/>
          </p:nvSpPr>
          <p:spPr>
            <a:xfrm>
              <a:off x="3620215" y="934206"/>
              <a:ext cx="1743322"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Engagement de la Direction</a:t>
              </a:r>
            </a:p>
          </p:txBody>
        </p:sp>
        <p:cxnSp>
          <p:nvCxnSpPr>
            <p:cNvPr id="15" name="Connecteur droit 14"/>
            <p:cNvCxnSpPr>
              <a:stCxn id="8" idx="0"/>
            </p:cNvCxnSpPr>
            <p:nvPr/>
          </p:nvCxnSpPr>
          <p:spPr>
            <a:xfrm flipV="1">
              <a:off x="1825992" y="1194462"/>
              <a:ext cx="0" cy="1469567"/>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Connecteur droit avec flèche 15"/>
            <p:cNvCxnSpPr>
              <a:endCxn id="14" idx="1"/>
            </p:cNvCxnSpPr>
            <p:nvPr/>
          </p:nvCxnSpPr>
          <p:spPr>
            <a:xfrm>
              <a:off x="1825992" y="1194462"/>
              <a:ext cx="179422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Connecteur droit avec flèche 16"/>
            <p:cNvCxnSpPr>
              <a:endCxn id="8" idx="2"/>
            </p:cNvCxnSpPr>
            <p:nvPr/>
          </p:nvCxnSpPr>
          <p:spPr>
            <a:xfrm flipV="1">
              <a:off x="1815085" y="3184541"/>
              <a:ext cx="10907" cy="20409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Connecteur droit 17"/>
            <p:cNvCxnSpPr>
              <a:stCxn id="10" idx="1"/>
            </p:cNvCxnSpPr>
            <p:nvPr/>
          </p:nvCxnSpPr>
          <p:spPr>
            <a:xfrm flipH="1">
              <a:off x="1815085" y="5225497"/>
              <a:ext cx="179604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9" name="Flèche en arc 18"/>
          <p:cNvSpPr/>
          <p:nvPr/>
        </p:nvSpPr>
        <p:spPr bwMode="auto">
          <a:xfrm rot="13590665">
            <a:off x="2091531" y="3167982"/>
            <a:ext cx="3167063" cy="3298825"/>
          </a:xfrm>
          <a:prstGeom prst="circularArrow">
            <a:avLst>
              <a:gd name="adj1" fmla="val 12500"/>
              <a:gd name="adj2" fmla="val 1142319"/>
              <a:gd name="adj3" fmla="val 20457681"/>
              <a:gd name="adj4" fmla="val 5157665"/>
              <a:gd name="adj5" fmla="val 12500"/>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spAutoFit/>
          </a:bodyPr>
          <a:lstStyle/>
          <a:p>
            <a:pPr algn="ctr" defTabSz="762000">
              <a:spcBef>
                <a:spcPct val="50000"/>
              </a:spcBef>
              <a:defRPr/>
            </a:pPr>
            <a:endParaRPr lang="fr-CA" dirty="0">
              <a:solidFill>
                <a:schemeClr val="bg1"/>
              </a:solidFill>
            </a:endParaRPr>
          </a:p>
        </p:txBody>
      </p:sp>
      <p:sp>
        <p:nvSpPr>
          <p:cNvPr id="23559" name="ZoneTexte 19"/>
          <p:cNvSpPr txBox="1">
            <a:spLocks noChangeArrowheads="1"/>
          </p:cNvSpPr>
          <p:nvPr/>
        </p:nvSpPr>
        <p:spPr bwMode="auto">
          <a:xfrm>
            <a:off x="5072063" y="1124076"/>
            <a:ext cx="4071937"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buFont typeface="Arial" panose="020B0604020202020204" pitchFamily="34" charset="0"/>
              <a:buChar char="•"/>
            </a:pPr>
            <a:r>
              <a:rPr lang="fr-FR" altLang="fr-FR"/>
              <a:t>Assigner les responsabilités et formaliser l’équipe d’énergie</a:t>
            </a:r>
          </a:p>
          <a:p>
            <a:pPr eaLnBrk="1" hangingPunct="1">
              <a:buFont typeface="Arial" panose="020B0604020202020204" pitchFamily="34" charset="0"/>
              <a:buChar char="•"/>
            </a:pPr>
            <a:endParaRPr lang="fr-FR" altLang="fr-FR"/>
          </a:p>
          <a:p>
            <a:pPr eaLnBrk="1" hangingPunct="1">
              <a:buFont typeface="Arial" panose="020B0604020202020204" pitchFamily="34" charset="0"/>
              <a:buChar char="•"/>
            </a:pPr>
            <a:r>
              <a:rPr lang="fr-FR" altLang="fr-FR"/>
              <a:t>Mettre en œuvre les mesures d’économies d’énergie</a:t>
            </a:r>
          </a:p>
          <a:p>
            <a:pPr eaLnBrk="1" hangingPunct="1">
              <a:buFont typeface="Arial" panose="020B0604020202020204" pitchFamily="34" charset="0"/>
              <a:buChar char="•"/>
            </a:pPr>
            <a:r>
              <a:rPr lang="fr-FR" altLang="fr-FR"/>
              <a:t> </a:t>
            </a:r>
          </a:p>
          <a:p>
            <a:pPr eaLnBrk="1" hangingPunct="1">
              <a:buFont typeface="Arial" panose="020B0604020202020204" pitchFamily="34" charset="0"/>
              <a:buChar char="•"/>
            </a:pPr>
            <a:r>
              <a:rPr lang="fr-FR" altLang="fr-FR"/>
              <a:t>Mettre en œuvre les processus (intégration des considérations énergétiques dans la conception, l’approvisionnement, etc.)</a:t>
            </a:r>
          </a:p>
          <a:p>
            <a:pPr eaLnBrk="1" hangingPunct="1">
              <a:buFont typeface="Arial" panose="020B0604020202020204" pitchFamily="34" charset="0"/>
              <a:buChar char="•"/>
            </a:pPr>
            <a:endParaRPr lang="fr-FR" altLang="fr-FR"/>
          </a:p>
        </p:txBody>
      </p:sp>
    </p:spTree>
    <p:extLst>
      <p:ext uri="{BB962C8B-B14F-4D97-AF65-F5344CB8AC3E}">
        <p14:creationId xmlns:p14="http://schemas.microsoft.com/office/powerpoint/2010/main" val="18914582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81" name="Groupe 6"/>
          <p:cNvGrpSpPr>
            <a:grpSpLocks/>
          </p:cNvGrpSpPr>
          <p:nvPr/>
        </p:nvGrpSpPr>
        <p:grpSpPr bwMode="auto">
          <a:xfrm>
            <a:off x="571500" y="1320802"/>
            <a:ext cx="3835400" cy="3692525"/>
            <a:chOff x="971600" y="934206"/>
            <a:chExt cx="4391937" cy="4551548"/>
          </a:xfrm>
        </p:grpSpPr>
        <p:sp>
          <p:nvSpPr>
            <p:cNvPr id="8" name="Rectangle 7"/>
            <p:cNvSpPr/>
            <p:nvPr/>
          </p:nvSpPr>
          <p:spPr>
            <a:xfrm>
              <a:off x="971600" y="2664029"/>
              <a:ext cx="1708783"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Examiner et évaluer</a:t>
              </a:r>
            </a:p>
          </p:txBody>
        </p:sp>
        <p:cxnSp>
          <p:nvCxnSpPr>
            <p:cNvPr id="9" name="Connecteur droit avec flèche 8"/>
            <p:cNvCxnSpPr>
              <a:stCxn id="14" idx="2"/>
              <a:endCxn id="10" idx="0"/>
            </p:cNvCxnSpPr>
            <p:nvPr/>
          </p:nvCxnSpPr>
          <p:spPr>
            <a:xfrm flipH="1">
              <a:off x="4481878" y="1454718"/>
              <a:ext cx="10907" cy="35105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3611125" y="4965242"/>
              <a:ext cx="1741505" cy="520512"/>
            </a:xfrm>
            <a:prstGeom prst="rect">
              <a:avLst/>
            </a:prstGeom>
            <a:solidFill>
              <a:srgbClr val="FF0000"/>
            </a:solid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bg1"/>
                  </a:solidFill>
                </a:rPr>
                <a:t>Vérification</a:t>
              </a:r>
            </a:p>
          </p:txBody>
        </p:sp>
        <p:sp>
          <p:nvSpPr>
            <p:cNvPr id="11" name="Rectangle 10"/>
            <p:cNvSpPr/>
            <p:nvPr/>
          </p:nvSpPr>
          <p:spPr>
            <a:xfrm>
              <a:off x="3631122" y="3497632"/>
              <a:ext cx="1719691"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Implantation et exploitation</a:t>
              </a:r>
            </a:p>
          </p:txBody>
        </p:sp>
        <p:sp>
          <p:nvSpPr>
            <p:cNvPr id="12" name="Rectangle 11"/>
            <p:cNvSpPr/>
            <p:nvPr/>
          </p:nvSpPr>
          <p:spPr>
            <a:xfrm>
              <a:off x="3631122" y="2648375"/>
              <a:ext cx="1719691"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Fixer des objectifs et cibles</a:t>
              </a:r>
            </a:p>
          </p:txBody>
        </p:sp>
        <p:sp>
          <p:nvSpPr>
            <p:cNvPr id="13" name="Rectangle 12"/>
            <p:cNvSpPr/>
            <p:nvPr/>
          </p:nvSpPr>
          <p:spPr>
            <a:xfrm>
              <a:off x="3620215" y="1804987"/>
              <a:ext cx="1719691"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Évaluer la situation actuelle</a:t>
              </a:r>
            </a:p>
          </p:txBody>
        </p:sp>
        <p:sp>
          <p:nvSpPr>
            <p:cNvPr id="14" name="Rectangle 13"/>
            <p:cNvSpPr/>
            <p:nvPr/>
          </p:nvSpPr>
          <p:spPr>
            <a:xfrm>
              <a:off x="3620215" y="934206"/>
              <a:ext cx="1743322"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Engagement de la Direction</a:t>
              </a:r>
            </a:p>
          </p:txBody>
        </p:sp>
        <p:cxnSp>
          <p:nvCxnSpPr>
            <p:cNvPr id="15" name="Connecteur droit 14"/>
            <p:cNvCxnSpPr>
              <a:stCxn id="8" idx="0"/>
            </p:cNvCxnSpPr>
            <p:nvPr/>
          </p:nvCxnSpPr>
          <p:spPr>
            <a:xfrm flipV="1">
              <a:off x="1825992" y="1194462"/>
              <a:ext cx="0" cy="1469567"/>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Connecteur droit avec flèche 15"/>
            <p:cNvCxnSpPr>
              <a:endCxn id="14" idx="1"/>
            </p:cNvCxnSpPr>
            <p:nvPr/>
          </p:nvCxnSpPr>
          <p:spPr>
            <a:xfrm>
              <a:off x="1825992" y="1194462"/>
              <a:ext cx="179422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Connecteur droit avec flèche 16"/>
            <p:cNvCxnSpPr>
              <a:endCxn id="8" idx="2"/>
            </p:cNvCxnSpPr>
            <p:nvPr/>
          </p:nvCxnSpPr>
          <p:spPr>
            <a:xfrm flipV="1">
              <a:off x="1815085" y="3184541"/>
              <a:ext cx="10907" cy="20409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Connecteur droit 17"/>
            <p:cNvCxnSpPr>
              <a:stCxn id="10" idx="1"/>
            </p:cNvCxnSpPr>
            <p:nvPr/>
          </p:nvCxnSpPr>
          <p:spPr>
            <a:xfrm flipH="1">
              <a:off x="1815085" y="5225497"/>
              <a:ext cx="179604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9" name="Flèche en arc 18"/>
          <p:cNvSpPr/>
          <p:nvPr/>
        </p:nvSpPr>
        <p:spPr bwMode="auto">
          <a:xfrm rot="13590665">
            <a:off x="2091531" y="2951958"/>
            <a:ext cx="3167063" cy="3298825"/>
          </a:xfrm>
          <a:prstGeom prst="circularArrow">
            <a:avLst>
              <a:gd name="adj1" fmla="val 12500"/>
              <a:gd name="adj2" fmla="val 1142319"/>
              <a:gd name="adj3" fmla="val 20457681"/>
              <a:gd name="adj4" fmla="val 5157665"/>
              <a:gd name="adj5" fmla="val 12500"/>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spAutoFit/>
          </a:bodyPr>
          <a:lstStyle/>
          <a:p>
            <a:pPr algn="ctr" defTabSz="762000">
              <a:spcBef>
                <a:spcPct val="50000"/>
              </a:spcBef>
              <a:defRPr/>
            </a:pPr>
            <a:endParaRPr lang="fr-CA" dirty="0">
              <a:solidFill>
                <a:schemeClr val="bg1"/>
              </a:solidFill>
            </a:endParaRPr>
          </a:p>
        </p:txBody>
      </p:sp>
      <p:sp>
        <p:nvSpPr>
          <p:cNvPr id="24583" name="ZoneTexte 19"/>
          <p:cNvSpPr txBox="1">
            <a:spLocks noChangeArrowheads="1"/>
          </p:cNvSpPr>
          <p:nvPr/>
        </p:nvSpPr>
        <p:spPr bwMode="auto">
          <a:xfrm>
            <a:off x="5072063" y="1622427"/>
            <a:ext cx="4071937"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buFont typeface="Arial" panose="020B0604020202020204" pitchFamily="34" charset="0"/>
              <a:buChar char="•"/>
            </a:pPr>
            <a:r>
              <a:rPr lang="fr-FR" altLang="fr-FR" dirty="0"/>
              <a:t>Surveiller, mesurer, vérifier et rapporter les résultats</a:t>
            </a:r>
          </a:p>
          <a:p>
            <a:pPr eaLnBrk="1" hangingPunct="1">
              <a:buFont typeface="Arial" panose="020B0604020202020204" pitchFamily="34" charset="0"/>
              <a:buChar char="•"/>
            </a:pPr>
            <a:endParaRPr lang="fr-FR" altLang="fr-FR" dirty="0"/>
          </a:p>
          <a:p>
            <a:pPr eaLnBrk="1" hangingPunct="1">
              <a:buFont typeface="Arial" panose="020B0604020202020204" pitchFamily="34" charset="0"/>
              <a:buChar char="•"/>
            </a:pPr>
            <a:r>
              <a:rPr lang="fr-FR" altLang="fr-FR" dirty="0"/>
              <a:t>Évaluation de conformité</a:t>
            </a:r>
          </a:p>
          <a:p>
            <a:pPr eaLnBrk="1" hangingPunct="1">
              <a:buFont typeface="Arial" panose="020B0604020202020204" pitchFamily="34" charset="0"/>
              <a:buChar char="•"/>
            </a:pPr>
            <a:endParaRPr lang="fr-FR" altLang="fr-FR" dirty="0"/>
          </a:p>
          <a:p>
            <a:pPr eaLnBrk="1" hangingPunct="1">
              <a:buFont typeface="Arial" panose="020B0604020202020204" pitchFamily="34" charset="0"/>
              <a:buChar char="•"/>
            </a:pPr>
            <a:r>
              <a:rPr lang="fr-FR" altLang="fr-FR" dirty="0"/>
              <a:t>Actions correctives et préventives</a:t>
            </a:r>
          </a:p>
          <a:p>
            <a:pPr eaLnBrk="1" hangingPunct="1">
              <a:buFont typeface="Arial" panose="020B0604020202020204" pitchFamily="34" charset="0"/>
              <a:buChar char="•"/>
            </a:pPr>
            <a:endParaRPr lang="fr-FR" altLang="fr-FR" dirty="0"/>
          </a:p>
        </p:txBody>
      </p:sp>
    </p:spTree>
    <p:extLst>
      <p:ext uri="{BB962C8B-B14F-4D97-AF65-F5344CB8AC3E}">
        <p14:creationId xmlns:p14="http://schemas.microsoft.com/office/powerpoint/2010/main" val="1244520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5" name="Groupe 6"/>
          <p:cNvGrpSpPr>
            <a:grpSpLocks/>
          </p:cNvGrpSpPr>
          <p:nvPr/>
        </p:nvGrpSpPr>
        <p:grpSpPr bwMode="auto">
          <a:xfrm>
            <a:off x="571500" y="1536826"/>
            <a:ext cx="3835400" cy="3692525"/>
            <a:chOff x="971600" y="934206"/>
            <a:chExt cx="4391937" cy="4551548"/>
          </a:xfrm>
        </p:grpSpPr>
        <p:sp>
          <p:nvSpPr>
            <p:cNvPr id="8" name="Rectangle 7"/>
            <p:cNvSpPr/>
            <p:nvPr/>
          </p:nvSpPr>
          <p:spPr>
            <a:xfrm>
              <a:off x="971600" y="2664029"/>
              <a:ext cx="1708783" cy="520512"/>
            </a:xfrm>
            <a:prstGeom prst="rect">
              <a:avLst/>
            </a:prstGeom>
            <a:solidFill>
              <a:srgbClr val="FF0000"/>
            </a:solid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bg1"/>
                  </a:solidFill>
                </a:rPr>
                <a:t>Examiner et évaluer</a:t>
              </a:r>
            </a:p>
          </p:txBody>
        </p:sp>
        <p:cxnSp>
          <p:nvCxnSpPr>
            <p:cNvPr id="9" name="Connecteur droit avec flèche 8"/>
            <p:cNvCxnSpPr>
              <a:stCxn id="14" idx="2"/>
              <a:endCxn id="10" idx="0"/>
            </p:cNvCxnSpPr>
            <p:nvPr/>
          </p:nvCxnSpPr>
          <p:spPr>
            <a:xfrm flipH="1">
              <a:off x="4481878" y="1454718"/>
              <a:ext cx="10907" cy="35105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3611125" y="4965242"/>
              <a:ext cx="1741505"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Vérification</a:t>
              </a:r>
            </a:p>
          </p:txBody>
        </p:sp>
        <p:sp>
          <p:nvSpPr>
            <p:cNvPr id="11" name="Rectangle 10"/>
            <p:cNvSpPr/>
            <p:nvPr/>
          </p:nvSpPr>
          <p:spPr>
            <a:xfrm>
              <a:off x="3631122" y="3497632"/>
              <a:ext cx="1719691"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Implantation et exploitation</a:t>
              </a:r>
            </a:p>
          </p:txBody>
        </p:sp>
        <p:sp>
          <p:nvSpPr>
            <p:cNvPr id="12" name="Rectangle 11"/>
            <p:cNvSpPr/>
            <p:nvPr/>
          </p:nvSpPr>
          <p:spPr>
            <a:xfrm>
              <a:off x="3631122" y="2648375"/>
              <a:ext cx="1719691"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Fixer des objectifs et cibles</a:t>
              </a:r>
            </a:p>
          </p:txBody>
        </p:sp>
        <p:sp>
          <p:nvSpPr>
            <p:cNvPr id="13" name="Rectangle 12"/>
            <p:cNvSpPr/>
            <p:nvPr/>
          </p:nvSpPr>
          <p:spPr>
            <a:xfrm>
              <a:off x="3620215" y="1804987"/>
              <a:ext cx="1719691"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Évaluer la situation actuelle</a:t>
              </a:r>
            </a:p>
          </p:txBody>
        </p:sp>
        <p:sp>
          <p:nvSpPr>
            <p:cNvPr id="14" name="Rectangle 13"/>
            <p:cNvSpPr/>
            <p:nvPr/>
          </p:nvSpPr>
          <p:spPr>
            <a:xfrm>
              <a:off x="3620215" y="934206"/>
              <a:ext cx="1743322" cy="520512"/>
            </a:xfrm>
            <a:prstGeom prst="rect">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62000">
                <a:spcBef>
                  <a:spcPct val="50000"/>
                </a:spcBef>
                <a:defRPr/>
              </a:pPr>
              <a:r>
                <a:rPr lang="fr-CA" sz="1400" dirty="0">
                  <a:solidFill>
                    <a:schemeClr val="tx1"/>
                  </a:solidFill>
                </a:rPr>
                <a:t>Engagement de la Direction</a:t>
              </a:r>
            </a:p>
          </p:txBody>
        </p:sp>
        <p:cxnSp>
          <p:nvCxnSpPr>
            <p:cNvPr id="15" name="Connecteur droit 14"/>
            <p:cNvCxnSpPr>
              <a:stCxn id="8" idx="0"/>
            </p:cNvCxnSpPr>
            <p:nvPr/>
          </p:nvCxnSpPr>
          <p:spPr>
            <a:xfrm flipV="1">
              <a:off x="1825992" y="1194462"/>
              <a:ext cx="0" cy="1469567"/>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Connecteur droit avec flèche 15"/>
            <p:cNvCxnSpPr>
              <a:endCxn id="14" idx="1"/>
            </p:cNvCxnSpPr>
            <p:nvPr/>
          </p:nvCxnSpPr>
          <p:spPr>
            <a:xfrm>
              <a:off x="1825992" y="1194462"/>
              <a:ext cx="179422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Connecteur droit avec flèche 16"/>
            <p:cNvCxnSpPr>
              <a:endCxn id="8" idx="2"/>
            </p:cNvCxnSpPr>
            <p:nvPr/>
          </p:nvCxnSpPr>
          <p:spPr>
            <a:xfrm flipV="1">
              <a:off x="1815085" y="3184541"/>
              <a:ext cx="10907" cy="20409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Connecteur droit 17"/>
            <p:cNvCxnSpPr>
              <a:stCxn id="10" idx="1"/>
            </p:cNvCxnSpPr>
            <p:nvPr/>
          </p:nvCxnSpPr>
          <p:spPr>
            <a:xfrm flipH="1">
              <a:off x="1815085" y="5225497"/>
              <a:ext cx="179604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9" name="Flèche en arc 18"/>
          <p:cNvSpPr/>
          <p:nvPr/>
        </p:nvSpPr>
        <p:spPr bwMode="auto">
          <a:xfrm rot="13590665">
            <a:off x="2091531" y="3167982"/>
            <a:ext cx="3167063" cy="3298825"/>
          </a:xfrm>
          <a:prstGeom prst="circularArrow">
            <a:avLst>
              <a:gd name="adj1" fmla="val 12500"/>
              <a:gd name="adj2" fmla="val 1142319"/>
              <a:gd name="adj3" fmla="val 20457681"/>
              <a:gd name="adj4" fmla="val 5157665"/>
              <a:gd name="adj5" fmla="val 12500"/>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spAutoFit/>
          </a:bodyPr>
          <a:lstStyle/>
          <a:p>
            <a:pPr algn="ctr" defTabSz="762000">
              <a:spcBef>
                <a:spcPct val="50000"/>
              </a:spcBef>
              <a:defRPr/>
            </a:pPr>
            <a:endParaRPr lang="fr-CA" dirty="0">
              <a:solidFill>
                <a:schemeClr val="bg1"/>
              </a:solidFill>
            </a:endParaRPr>
          </a:p>
        </p:txBody>
      </p:sp>
      <p:sp>
        <p:nvSpPr>
          <p:cNvPr id="25607" name="ZoneTexte 19"/>
          <p:cNvSpPr txBox="1">
            <a:spLocks noChangeArrowheads="1"/>
          </p:cNvSpPr>
          <p:nvPr/>
        </p:nvSpPr>
        <p:spPr bwMode="auto">
          <a:xfrm>
            <a:off x="5072063" y="1266951"/>
            <a:ext cx="4071937"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buFont typeface="Arial" panose="020B0604020202020204" pitchFamily="34" charset="0"/>
              <a:buChar char="•"/>
            </a:pPr>
            <a:r>
              <a:rPr lang="fr-FR" altLang="fr-FR"/>
              <a:t>Revue de management</a:t>
            </a:r>
          </a:p>
          <a:p>
            <a:pPr eaLnBrk="1" hangingPunct="1">
              <a:buFont typeface="Arial" panose="020B0604020202020204" pitchFamily="34" charset="0"/>
              <a:buChar char="•"/>
            </a:pPr>
            <a:endParaRPr lang="fr-FR" altLang="fr-FR"/>
          </a:p>
          <a:p>
            <a:pPr eaLnBrk="1" hangingPunct="1">
              <a:buFont typeface="Arial" panose="020B0604020202020204" pitchFamily="34" charset="0"/>
              <a:buChar char="•"/>
            </a:pPr>
            <a:r>
              <a:rPr lang="fr-FR" altLang="fr-FR"/>
              <a:t>Gestion des modifications</a:t>
            </a:r>
          </a:p>
          <a:p>
            <a:pPr eaLnBrk="1" hangingPunct="1">
              <a:buFont typeface="Arial" panose="020B0604020202020204" pitchFamily="34" charset="0"/>
              <a:buChar char="•"/>
            </a:pPr>
            <a:endParaRPr lang="fr-FR" altLang="fr-FR"/>
          </a:p>
          <a:p>
            <a:pPr eaLnBrk="1" hangingPunct="1">
              <a:buFont typeface="Arial" panose="020B0604020202020204" pitchFamily="34" charset="0"/>
              <a:buChar char="•"/>
            </a:pPr>
            <a:r>
              <a:rPr lang="fr-FR" altLang="fr-FR"/>
              <a:t>Elaboration de plans d’amélioration</a:t>
            </a:r>
          </a:p>
          <a:p>
            <a:pPr eaLnBrk="1" hangingPunct="1">
              <a:buFont typeface="Arial" panose="020B0604020202020204" pitchFamily="34" charset="0"/>
              <a:buChar char="•"/>
            </a:pPr>
            <a:endParaRPr lang="fr-FR" altLang="fr-FR"/>
          </a:p>
          <a:p>
            <a:pPr eaLnBrk="1" hangingPunct="1">
              <a:buFont typeface="Arial" panose="020B0604020202020204" pitchFamily="34" charset="0"/>
              <a:buChar char="•"/>
            </a:pPr>
            <a:r>
              <a:rPr lang="fr-FR" altLang="fr-FR"/>
              <a:t>Mise à jour des stratégies et des politiques énergétiques</a:t>
            </a:r>
          </a:p>
          <a:p>
            <a:pPr eaLnBrk="1" hangingPunct="1">
              <a:buFont typeface="Arial" panose="020B0604020202020204" pitchFamily="34" charset="0"/>
              <a:buChar char="•"/>
            </a:pPr>
            <a:endParaRPr lang="fr-FR" altLang="fr-FR"/>
          </a:p>
        </p:txBody>
      </p:sp>
    </p:spTree>
    <p:extLst>
      <p:ext uri="{BB962C8B-B14F-4D97-AF65-F5344CB8AC3E}">
        <p14:creationId xmlns:p14="http://schemas.microsoft.com/office/powerpoint/2010/main" val="17912859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685800" y="476250"/>
            <a:ext cx="7772400" cy="587375"/>
          </a:xfrm>
          <a:noFill/>
        </p:spPr>
        <p:txBody>
          <a:bodyPr anchor="t"/>
          <a:lstStyle/>
          <a:p>
            <a:pPr eaLnBrk="1" hangingPunct="1"/>
            <a:r>
              <a:rPr lang="en-GB" altLang="fr-FR" sz="2800" smtClean="0">
                <a:solidFill>
                  <a:srgbClr val="333333"/>
                </a:solidFill>
              </a:rPr>
              <a:t>ELEMENTS DE L’ISO 50001</a:t>
            </a:r>
          </a:p>
        </p:txBody>
      </p:sp>
      <p:sp>
        <p:nvSpPr>
          <p:cNvPr id="31747" name="Rectangle 3"/>
          <p:cNvSpPr>
            <a:spLocks noGrp="1" noChangeArrowheads="1"/>
          </p:cNvSpPr>
          <p:nvPr>
            <p:ph type="body" idx="4294967295"/>
          </p:nvPr>
        </p:nvSpPr>
        <p:spPr>
          <a:xfrm>
            <a:off x="971550" y="1844675"/>
            <a:ext cx="6696075" cy="3176588"/>
          </a:xfrm>
          <a:noFill/>
        </p:spPr>
        <p:txBody>
          <a:bodyPr>
            <a:spAutoFit/>
          </a:bodyPr>
          <a:lstStyle/>
          <a:p>
            <a:pPr marL="185738" indent="-185738" defTabSz="844550" eaLnBrk="1" hangingPunct="1">
              <a:lnSpc>
                <a:spcPct val="90000"/>
              </a:lnSpc>
              <a:buClr>
                <a:schemeClr val="accent2"/>
              </a:buClr>
              <a:buSzPct val="65000"/>
              <a:buFont typeface="Wingdings" panose="05000000000000000000" pitchFamily="2" charset="2"/>
              <a:buChar char="l"/>
              <a:tabLst>
                <a:tab pos="568325" algn="l"/>
              </a:tabLst>
            </a:pPr>
            <a:r>
              <a:rPr lang="fr-FR" altLang="fr-FR" sz="2400" b="1" smtClean="0">
                <a:solidFill>
                  <a:srgbClr val="333333"/>
                </a:solidFill>
              </a:rPr>
              <a:t>Exigences générales (Chap. 4.1)</a:t>
            </a:r>
          </a:p>
          <a:p>
            <a:pPr marL="185738" indent="-185738" defTabSz="844550" eaLnBrk="1" hangingPunct="1">
              <a:lnSpc>
                <a:spcPct val="90000"/>
              </a:lnSpc>
              <a:buClr>
                <a:schemeClr val="accent2"/>
              </a:buClr>
              <a:buSzPct val="65000"/>
              <a:buFont typeface="Wingdings" panose="05000000000000000000" pitchFamily="2" charset="2"/>
              <a:buChar char="l"/>
              <a:tabLst>
                <a:tab pos="568325" algn="l"/>
              </a:tabLst>
            </a:pPr>
            <a:r>
              <a:rPr lang="fr-FR" altLang="fr-FR" sz="2400" b="1" smtClean="0">
                <a:solidFill>
                  <a:srgbClr val="333333"/>
                </a:solidFill>
              </a:rPr>
              <a:t>Responsabilité de la Direction (Chap. 4.2)</a:t>
            </a:r>
          </a:p>
          <a:p>
            <a:pPr marL="185738" indent="-185738" defTabSz="844550" eaLnBrk="1" hangingPunct="1">
              <a:lnSpc>
                <a:spcPct val="90000"/>
              </a:lnSpc>
              <a:buClr>
                <a:schemeClr val="accent2"/>
              </a:buClr>
              <a:buSzPct val="65000"/>
              <a:buFont typeface="Wingdings" panose="05000000000000000000" pitchFamily="2" charset="2"/>
              <a:buChar char="l"/>
              <a:tabLst>
                <a:tab pos="568325" algn="l"/>
              </a:tabLst>
            </a:pPr>
            <a:r>
              <a:rPr lang="fr-FR" altLang="fr-FR" sz="2400" b="1" smtClean="0">
                <a:solidFill>
                  <a:srgbClr val="333333"/>
                </a:solidFill>
              </a:rPr>
              <a:t>Politique énergétique (Chap. 4.3)</a:t>
            </a:r>
          </a:p>
          <a:p>
            <a:pPr marL="185738" indent="-185738" defTabSz="844550" eaLnBrk="1" hangingPunct="1">
              <a:lnSpc>
                <a:spcPct val="90000"/>
              </a:lnSpc>
              <a:buClr>
                <a:schemeClr val="accent2"/>
              </a:buClr>
              <a:buSzPct val="65000"/>
              <a:buFont typeface="Wingdings" panose="05000000000000000000" pitchFamily="2" charset="2"/>
              <a:buChar char="l"/>
              <a:tabLst>
                <a:tab pos="568325" algn="l"/>
              </a:tabLst>
            </a:pPr>
            <a:r>
              <a:rPr lang="fr-FR" altLang="fr-FR" sz="2400" b="1" smtClean="0">
                <a:solidFill>
                  <a:srgbClr val="333333"/>
                </a:solidFill>
              </a:rPr>
              <a:t>Planification énergétique(Chap. 4.4)</a:t>
            </a:r>
          </a:p>
          <a:p>
            <a:pPr marL="185738" indent="-185738" defTabSz="844550" eaLnBrk="1" hangingPunct="1">
              <a:lnSpc>
                <a:spcPct val="90000"/>
              </a:lnSpc>
              <a:buClr>
                <a:schemeClr val="accent2"/>
              </a:buClr>
              <a:buSzPct val="65000"/>
              <a:buFont typeface="Wingdings" panose="05000000000000000000" pitchFamily="2" charset="2"/>
              <a:buChar char="l"/>
              <a:tabLst>
                <a:tab pos="568325" algn="l"/>
              </a:tabLst>
            </a:pPr>
            <a:r>
              <a:rPr lang="fr-FR" altLang="fr-FR" sz="2400" b="1" smtClean="0">
                <a:solidFill>
                  <a:srgbClr val="333333"/>
                </a:solidFill>
              </a:rPr>
              <a:t>Mise en œuvre et fonctionnement (Chap. 4.5)</a:t>
            </a:r>
          </a:p>
          <a:p>
            <a:pPr marL="185738" indent="-185738" defTabSz="844550" eaLnBrk="1" hangingPunct="1">
              <a:lnSpc>
                <a:spcPct val="90000"/>
              </a:lnSpc>
              <a:buClr>
                <a:schemeClr val="accent2"/>
              </a:buClr>
              <a:buSzPct val="65000"/>
              <a:buFont typeface="Wingdings" panose="05000000000000000000" pitchFamily="2" charset="2"/>
              <a:buChar char="l"/>
              <a:tabLst>
                <a:tab pos="568325" algn="l"/>
              </a:tabLst>
            </a:pPr>
            <a:r>
              <a:rPr lang="fr-FR" altLang="fr-FR" sz="2400" b="1" smtClean="0">
                <a:solidFill>
                  <a:srgbClr val="333333"/>
                </a:solidFill>
              </a:rPr>
              <a:t>Vérification de la performance (Chap. 4.6)</a:t>
            </a:r>
          </a:p>
          <a:p>
            <a:pPr marL="185738" indent="-185738" defTabSz="844550" eaLnBrk="1" hangingPunct="1">
              <a:lnSpc>
                <a:spcPct val="90000"/>
              </a:lnSpc>
              <a:buClr>
                <a:schemeClr val="accent2"/>
              </a:buClr>
              <a:buSzPct val="65000"/>
              <a:buFont typeface="Wingdings" panose="05000000000000000000" pitchFamily="2" charset="2"/>
              <a:buChar char="l"/>
              <a:tabLst>
                <a:tab pos="568325" algn="l"/>
              </a:tabLst>
            </a:pPr>
            <a:r>
              <a:rPr lang="fr-FR" altLang="fr-FR" sz="2400" b="1" smtClean="0">
                <a:solidFill>
                  <a:srgbClr val="333333"/>
                </a:solidFill>
              </a:rPr>
              <a:t>Revue de la Direction (Chap. 4.7)</a:t>
            </a:r>
          </a:p>
          <a:p>
            <a:pPr marL="185738" indent="-185738" defTabSz="844550" eaLnBrk="1" hangingPunct="1">
              <a:lnSpc>
                <a:spcPct val="90000"/>
              </a:lnSpc>
              <a:buClr>
                <a:schemeClr val="accent2"/>
              </a:buClr>
              <a:buSzPct val="65000"/>
              <a:buFont typeface="Wingdings" panose="05000000000000000000" pitchFamily="2" charset="2"/>
              <a:buChar char="l"/>
              <a:tabLst>
                <a:tab pos="568325" algn="l"/>
              </a:tabLst>
            </a:pPr>
            <a:endParaRPr lang="fr-FR" altLang="fr-FR" sz="2400" b="1" smtClean="0">
              <a:solidFill>
                <a:srgbClr val="333333"/>
              </a:solidFill>
            </a:endParaRPr>
          </a:p>
        </p:txBody>
      </p:sp>
    </p:spTree>
    <p:extLst>
      <p:ext uri="{BB962C8B-B14F-4D97-AF65-F5344CB8AC3E}">
        <p14:creationId xmlns:p14="http://schemas.microsoft.com/office/powerpoint/2010/main" val="15360864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additive="base">
                                        <p:cTn id="7" dur="500" fill="hold"/>
                                        <p:tgtEl>
                                          <p:spTgt spid="317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7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anim calcmode="lin" valueType="num">
                                      <p:cBhvr additive="base">
                                        <p:cTn id="13" dur="500" fill="hold"/>
                                        <p:tgtEl>
                                          <p:spTgt spid="317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17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747">
                                            <p:txEl>
                                              <p:pRg st="2" end="2"/>
                                            </p:txEl>
                                          </p:spTgt>
                                        </p:tgtEl>
                                        <p:attrNameLst>
                                          <p:attrName>style.visibility</p:attrName>
                                        </p:attrNameLst>
                                      </p:cBhvr>
                                      <p:to>
                                        <p:strVal val="visible"/>
                                      </p:to>
                                    </p:set>
                                    <p:anim calcmode="lin" valueType="num">
                                      <p:cBhvr additive="base">
                                        <p:cTn id="19" dur="500" fill="hold"/>
                                        <p:tgtEl>
                                          <p:spTgt spid="3174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17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1747">
                                            <p:txEl>
                                              <p:pRg st="3" end="3"/>
                                            </p:txEl>
                                          </p:spTgt>
                                        </p:tgtEl>
                                        <p:attrNameLst>
                                          <p:attrName>style.visibility</p:attrName>
                                        </p:attrNameLst>
                                      </p:cBhvr>
                                      <p:to>
                                        <p:strVal val="visible"/>
                                      </p:to>
                                    </p:set>
                                    <p:anim calcmode="lin" valueType="num">
                                      <p:cBhvr additive="base">
                                        <p:cTn id="25" dur="500" fill="hold"/>
                                        <p:tgtEl>
                                          <p:spTgt spid="3174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174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1747">
                                            <p:txEl>
                                              <p:pRg st="4" end="4"/>
                                            </p:txEl>
                                          </p:spTgt>
                                        </p:tgtEl>
                                        <p:attrNameLst>
                                          <p:attrName>style.visibility</p:attrName>
                                        </p:attrNameLst>
                                      </p:cBhvr>
                                      <p:to>
                                        <p:strVal val="visible"/>
                                      </p:to>
                                    </p:set>
                                    <p:anim calcmode="lin" valueType="num">
                                      <p:cBhvr additive="base">
                                        <p:cTn id="31" dur="500" fill="hold"/>
                                        <p:tgtEl>
                                          <p:spTgt spid="3174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174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1747">
                                            <p:txEl>
                                              <p:pRg st="5" end="5"/>
                                            </p:txEl>
                                          </p:spTgt>
                                        </p:tgtEl>
                                        <p:attrNameLst>
                                          <p:attrName>style.visibility</p:attrName>
                                        </p:attrNameLst>
                                      </p:cBhvr>
                                      <p:to>
                                        <p:strVal val="visible"/>
                                      </p:to>
                                    </p:set>
                                    <p:anim calcmode="lin" valueType="num">
                                      <p:cBhvr additive="base">
                                        <p:cTn id="37" dur="500" fill="hold"/>
                                        <p:tgtEl>
                                          <p:spTgt spid="3174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174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1747">
                                            <p:txEl>
                                              <p:pRg st="6" end="6"/>
                                            </p:txEl>
                                          </p:spTgt>
                                        </p:tgtEl>
                                        <p:attrNameLst>
                                          <p:attrName>style.visibility</p:attrName>
                                        </p:attrNameLst>
                                      </p:cBhvr>
                                      <p:to>
                                        <p:strVal val="visible"/>
                                      </p:to>
                                    </p:set>
                                    <p:anim calcmode="lin" valueType="num">
                                      <p:cBhvr additive="base">
                                        <p:cTn id="43" dur="500" fill="hold"/>
                                        <p:tgtEl>
                                          <p:spTgt spid="3174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174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bldLvl="3"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feld 1"/>
          <p:cNvSpPr txBox="1">
            <a:spLocks noChangeArrowheads="1"/>
          </p:cNvSpPr>
          <p:nvPr/>
        </p:nvSpPr>
        <p:spPr bwMode="auto">
          <a:xfrm>
            <a:off x="407988" y="1052513"/>
            <a:ext cx="7561262" cy="524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panose="020B0604020202020204" pitchFamily="34" charset="0"/>
              </a:defRPr>
            </a:lvl1pPr>
            <a:lvl2pPr marL="742950" indent="-285750">
              <a:defRPr sz="1100">
                <a:solidFill>
                  <a:schemeClr val="tx1"/>
                </a:solidFill>
                <a:latin typeface="Arial" panose="020B0604020202020204" pitchFamily="34" charset="0"/>
              </a:defRPr>
            </a:lvl2pPr>
            <a:lvl3pPr marL="1143000" indent="-228600">
              <a:defRPr sz="1100">
                <a:solidFill>
                  <a:schemeClr val="tx1"/>
                </a:solidFill>
                <a:latin typeface="Arial" panose="020B0604020202020204" pitchFamily="34" charset="0"/>
              </a:defRPr>
            </a:lvl3pPr>
            <a:lvl4pPr marL="1600200" indent="-228600">
              <a:defRPr sz="1100">
                <a:solidFill>
                  <a:schemeClr val="tx1"/>
                </a:solidFill>
                <a:latin typeface="Arial" panose="020B0604020202020204" pitchFamily="34" charset="0"/>
              </a:defRPr>
            </a:lvl4pPr>
            <a:lvl5pPr marL="2057400" indent="-228600">
              <a:defRPr sz="1100">
                <a:solidFill>
                  <a:schemeClr val="tx1"/>
                </a:solidFill>
                <a:latin typeface="Arial" panose="020B0604020202020204" pitchFamily="34" charset="0"/>
              </a:defRPr>
            </a:lvl5pPr>
            <a:lvl6pPr marL="2514600" indent="-228600" algn="r" eaLnBrk="0" fontAlgn="base" hangingPunct="0">
              <a:spcBef>
                <a:spcPct val="0"/>
              </a:spcBef>
              <a:spcAft>
                <a:spcPct val="0"/>
              </a:spcAft>
              <a:defRPr sz="1100">
                <a:solidFill>
                  <a:schemeClr val="tx1"/>
                </a:solidFill>
                <a:latin typeface="Arial" panose="020B0604020202020204" pitchFamily="34" charset="0"/>
              </a:defRPr>
            </a:lvl6pPr>
            <a:lvl7pPr marL="2971800" indent="-228600" algn="r" eaLnBrk="0" fontAlgn="base" hangingPunct="0">
              <a:spcBef>
                <a:spcPct val="0"/>
              </a:spcBef>
              <a:spcAft>
                <a:spcPct val="0"/>
              </a:spcAft>
              <a:defRPr sz="1100">
                <a:solidFill>
                  <a:schemeClr val="tx1"/>
                </a:solidFill>
                <a:latin typeface="Arial" panose="020B0604020202020204" pitchFamily="34" charset="0"/>
              </a:defRPr>
            </a:lvl7pPr>
            <a:lvl8pPr marL="3429000" indent="-228600" algn="r" eaLnBrk="0" fontAlgn="base" hangingPunct="0">
              <a:spcBef>
                <a:spcPct val="0"/>
              </a:spcBef>
              <a:spcAft>
                <a:spcPct val="0"/>
              </a:spcAft>
              <a:defRPr sz="1100">
                <a:solidFill>
                  <a:schemeClr val="tx1"/>
                </a:solidFill>
                <a:latin typeface="Arial" panose="020B0604020202020204" pitchFamily="34" charset="0"/>
              </a:defRPr>
            </a:lvl8pPr>
            <a:lvl9pPr marL="3886200" indent="-228600" algn="r" eaLnBrk="0" fontAlgn="base" hangingPunct="0">
              <a:spcBef>
                <a:spcPct val="0"/>
              </a:spcBef>
              <a:spcAft>
                <a:spcPct val="0"/>
              </a:spcAft>
              <a:defRPr sz="1100">
                <a:solidFill>
                  <a:schemeClr val="tx1"/>
                </a:solidFill>
                <a:latin typeface="Arial" panose="020B0604020202020204" pitchFamily="34" charset="0"/>
              </a:defRPr>
            </a:lvl9pPr>
          </a:lstStyle>
          <a:p>
            <a:pPr algn="l"/>
            <a:r>
              <a:rPr lang="fr-FR" altLang="fr-FR" sz="1800" b="1"/>
              <a:t>Revue énergétique:</a:t>
            </a:r>
          </a:p>
          <a:p>
            <a:pPr algn="l"/>
            <a:r>
              <a:rPr lang="fr-FR" altLang="fr-FR" sz="1800"/>
              <a:t>Détermination des performances énergétiques de l‘entreprise  sur la base de données et autres informations, permettant l‘identification d‘opportunités d‘amélioration. </a:t>
            </a:r>
          </a:p>
          <a:p>
            <a:pPr algn="l"/>
            <a:endParaRPr lang="fr-FR" altLang="fr-FR" sz="1800"/>
          </a:p>
          <a:p>
            <a:pPr algn="l"/>
            <a:r>
              <a:rPr lang="fr-FR" altLang="fr-FR" sz="1800" b="1"/>
              <a:t>Consommation énergétique de référence</a:t>
            </a:r>
          </a:p>
          <a:p>
            <a:pPr algn="l"/>
            <a:r>
              <a:rPr lang="fr-FR" altLang="fr-FR" sz="1800"/>
              <a:t>Référence quantitative offrant une base pour la comparaison des performances énergétiques. Ceci reflète un point dans le temps ou au cours d’une période et peut être normalisé par ajustement</a:t>
            </a:r>
          </a:p>
          <a:p>
            <a:pPr algn="l"/>
            <a:endParaRPr lang="fr-FR" altLang="fr-FR" sz="1800"/>
          </a:p>
          <a:p>
            <a:pPr algn="l"/>
            <a:r>
              <a:rPr lang="fr-FR" altLang="fr-FR" sz="1800" b="1"/>
              <a:t>Indicateurs de performance énergétique (EnPI)</a:t>
            </a:r>
          </a:p>
          <a:p>
            <a:pPr algn="l"/>
            <a:r>
              <a:rPr lang="fr-FR" altLang="fr-FR" sz="1800"/>
              <a:t>Valeur quantitative ou mesure de la performance énergétique. Les ENPIs peuvent être exprimés en tant que simple métrique, ratio ou modèle complexe.</a:t>
            </a:r>
          </a:p>
          <a:p>
            <a:pPr algn="l"/>
            <a:endParaRPr lang="fr-FR" altLang="fr-FR" sz="1800"/>
          </a:p>
          <a:p>
            <a:pPr algn="l"/>
            <a:endParaRPr lang="fr-FR" altLang="fr-FR" sz="1800"/>
          </a:p>
          <a:p>
            <a:pPr algn="l"/>
            <a:endParaRPr lang="fr-FR" altLang="fr-FR" sz="1800"/>
          </a:p>
          <a:p>
            <a:pPr algn="l"/>
            <a:endParaRPr lang="fr-FR" altLang="fr-FR" sz="1800"/>
          </a:p>
          <a:p>
            <a:pPr algn="l"/>
            <a:endParaRPr lang="fr-FR" altLang="fr-FR"/>
          </a:p>
        </p:txBody>
      </p:sp>
      <p:sp>
        <p:nvSpPr>
          <p:cNvPr id="9219" name="Rectangle 2"/>
          <p:cNvSpPr txBox="1">
            <a:spLocks noChangeArrowheads="1"/>
          </p:cNvSpPr>
          <p:nvPr/>
        </p:nvSpPr>
        <p:spPr bwMode="auto">
          <a:xfrm>
            <a:off x="539750" y="476250"/>
            <a:ext cx="777240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100">
                <a:solidFill>
                  <a:schemeClr val="tx1"/>
                </a:solidFill>
                <a:latin typeface="Arial" panose="020B0604020202020204" pitchFamily="34" charset="0"/>
              </a:defRPr>
            </a:lvl1pPr>
            <a:lvl2pPr marL="742950" indent="-285750">
              <a:defRPr sz="1100">
                <a:solidFill>
                  <a:schemeClr val="tx1"/>
                </a:solidFill>
                <a:latin typeface="Arial" panose="020B0604020202020204" pitchFamily="34" charset="0"/>
              </a:defRPr>
            </a:lvl2pPr>
            <a:lvl3pPr marL="1143000" indent="-228600">
              <a:defRPr sz="1100">
                <a:solidFill>
                  <a:schemeClr val="tx1"/>
                </a:solidFill>
                <a:latin typeface="Arial" panose="020B0604020202020204" pitchFamily="34" charset="0"/>
              </a:defRPr>
            </a:lvl3pPr>
            <a:lvl4pPr marL="1600200" indent="-228600">
              <a:defRPr sz="1100">
                <a:solidFill>
                  <a:schemeClr val="tx1"/>
                </a:solidFill>
                <a:latin typeface="Arial" panose="020B0604020202020204" pitchFamily="34" charset="0"/>
              </a:defRPr>
            </a:lvl4pPr>
            <a:lvl5pPr marL="2057400" indent="-228600">
              <a:defRPr sz="1100">
                <a:solidFill>
                  <a:schemeClr val="tx1"/>
                </a:solidFill>
                <a:latin typeface="Arial" panose="020B0604020202020204" pitchFamily="34" charset="0"/>
              </a:defRPr>
            </a:lvl5pPr>
            <a:lvl6pPr marL="2514600" indent="-228600" algn="r" eaLnBrk="0" fontAlgn="base" hangingPunct="0">
              <a:spcBef>
                <a:spcPct val="0"/>
              </a:spcBef>
              <a:spcAft>
                <a:spcPct val="0"/>
              </a:spcAft>
              <a:defRPr sz="1100">
                <a:solidFill>
                  <a:schemeClr val="tx1"/>
                </a:solidFill>
                <a:latin typeface="Arial" panose="020B0604020202020204" pitchFamily="34" charset="0"/>
              </a:defRPr>
            </a:lvl6pPr>
            <a:lvl7pPr marL="2971800" indent="-228600" algn="r" eaLnBrk="0" fontAlgn="base" hangingPunct="0">
              <a:spcBef>
                <a:spcPct val="0"/>
              </a:spcBef>
              <a:spcAft>
                <a:spcPct val="0"/>
              </a:spcAft>
              <a:defRPr sz="1100">
                <a:solidFill>
                  <a:schemeClr val="tx1"/>
                </a:solidFill>
                <a:latin typeface="Arial" panose="020B0604020202020204" pitchFamily="34" charset="0"/>
              </a:defRPr>
            </a:lvl7pPr>
            <a:lvl8pPr marL="3429000" indent="-228600" algn="r" eaLnBrk="0" fontAlgn="base" hangingPunct="0">
              <a:spcBef>
                <a:spcPct val="0"/>
              </a:spcBef>
              <a:spcAft>
                <a:spcPct val="0"/>
              </a:spcAft>
              <a:defRPr sz="1100">
                <a:solidFill>
                  <a:schemeClr val="tx1"/>
                </a:solidFill>
                <a:latin typeface="Arial" panose="020B0604020202020204" pitchFamily="34" charset="0"/>
              </a:defRPr>
            </a:lvl8pPr>
            <a:lvl9pPr marL="3886200" indent="-228600" algn="r" eaLnBrk="0" fontAlgn="base" hangingPunct="0">
              <a:spcBef>
                <a:spcPct val="0"/>
              </a:spcBef>
              <a:spcAft>
                <a:spcPct val="0"/>
              </a:spcAft>
              <a:defRPr sz="1100">
                <a:solidFill>
                  <a:schemeClr val="tx1"/>
                </a:solidFill>
                <a:latin typeface="Arial" panose="020B0604020202020204" pitchFamily="34" charset="0"/>
              </a:defRPr>
            </a:lvl9pPr>
          </a:lstStyle>
          <a:p>
            <a:pPr algn="l"/>
            <a:r>
              <a:rPr lang="en-GB" altLang="fr-FR" sz="2800">
                <a:solidFill>
                  <a:srgbClr val="333333"/>
                </a:solidFill>
              </a:rPr>
              <a:t>TERMES DE L’ISO 50001</a:t>
            </a:r>
          </a:p>
        </p:txBody>
      </p:sp>
    </p:spTree>
    <p:extLst>
      <p:ext uri="{BB962C8B-B14F-4D97-AF65-F5344CB8AC3E}">
        <p14:creationId xmlns:p14="http://schemas.microsoft.com/office/powerpoint/2010/main" val="2324201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Règles de bon déroulement de la formation</a:t>
            </a:r>
            <a:endParaRPr lang="fr-FR" dirty="0"/>
          </a:p>
        </p:txBody>
      </p:sp>
      <p:sp>
        <p:nvSpPr>
          <p:cNvPr id="3" name="Espace réservé du contenu 2"/>
          <p:cNvSpPr>
            <a:spLocks noGrp="1"/>
          </p:cNvSpPr>
          <p:nvPr>
            <p:ph idx="1"/>
          </p:nvPr>
        </p:nvSpPr>
        <p:spPr/>
        <p:txBody>
          <a:bodyPr/>
          <a:lstStyle/>
          <a:p>
            <a:r>
              <a:rPr lang="fr-FR" dirty="0" smtClean="0">
                <a:solidFill>
                  <a:srgbClr val="92D050"/>
                </a:solidFill>
              </a:rPr>
              <a:t>Ponctualité</a:t>
            </a:r>
          </a:p>
          <a:p>
            <a:endParaRPr lang="fr-FR" dirty="0" smtClean="0"/>
          </a:p>
          <a:p>
            <a:r>
              <a:rPr lang="fr-FR" dirty="0">
                <a:solidFill>
                  <a:srgbClr val="00B050"/>
                </a:solidFill>
              </a:rPr>
              <a:t>Participation </a:t>
            </a:r>
          </a:p>
          <a:p>
            <a:endParaRPr lang="fr-FR" dirty="0" smtClean="0"/>
          </a:p>
          <a:p>
            <a:r>
              <a:rPr lang="fr-FR" dirty="0" smtClean="0">
                <a:solidFill>
                  <a:srgbClr val="00B0F0"/>
                </a:solidFill>
              </a:rPr>
              <a:t>Bonne volonté</a:t>
            </a:r>
          </a:p>
          <a:p>
            <a:endParaRPr lang="fr-FR" dirty="0" smtClean="0"/>
          </a:p>
          <a:p>
            <a:r>
              <a:rPr lang="fr-FR" dirty="0" smtClean="0">
                <a:solidFill>
                  <a:srgbClr val="FFC000"/>
                </a:solidFill>
              </a:rPr>
              <a:t>Bonne humeur</a:t>
            </a:r>
            <a:endParaRPr lang="fr-FR" dirty="0">
              <a:solidFill>
                <a:srgbClr val="FFC000"/>
              </a:solidFill>
            </a:endParaRP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4653136"/>
            <a:ext cx="1785932" cy="1919610"/>
          </a:xfrm>
          <a:prstGeom prst="rect">
            <a:avLst/>
          </a:prstGeom>
        </p:spPr>
      </p:pic>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1877" y="2882727"/>
            <a:ext cx="2282455" cy="2329036"/>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8512" y="2140744"/>
            <a:ext cx="2466975" cy="1847850"/>
          </a:xfrm>
          <a:prstGeom prst="rect">
            <a:avLst/>
          </a:prstGeom>
        </p:spPr>
      </p:pic>
      <p:pic>
        <p:nvPicPr>
          <p:cNvPr id="7" name="Imag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42990" y="527646"/>
            <a:ext cx="3297979" cy="2193156"/>
          </a:xfrm>
          <a:prstGeom prst="rect">
            <a:avLst/>
          </a:prstGeom>
        </p:spPr>
      </p:pic>
    </p:spTree>
    <p:extLst>
      <p:ext uri="{BB962C8B-B14F-4D97-AF65-F5344CB8AC3E}">
        <p14:creationId xmlns:p14="http://schemas.microsoft.com/office/powerpoint/2010/main" val="24207115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838200" y="46038"/>
            <a:ext cx="8382000" cy="1295400"/>
          </a:xfrm>
          <a:noFill/>
        </p:spPr>
        <p:txBody>
          <a:bodyPr lIns="90488" tIns="44450" rIns="90488" bIns="44450"/>
          <a:lstStyle/>
          <a:p>
            <a:pPr eaLnBrk="1" hangingPunct="1"/>
            <a:r>
              <a:rPr lang="en-GB" altLang="fr-FR" sz="1400" b="1" smtClean="0">
                <a:solidFill>
                  <a:srgbClr val="333333"/>
                </a:solidFill>
              </a:rPr>
              <a:t>LE MODELE ISO 50001EMS </a:t>
            </a:r>
            <a:endParaRPr lang="en-GB" altLang="fr-FR" sz="1600" smtClean="0">
              <a:solidFill>
                <a:srgbClr val="333333"/>
              </a:solidFill>
            </a:endParaRPr>
          </a:p>
        </p:txBody>
      </p:sp>
      <p:grpSp>
        <p:nvGrpSpPr>
          <p:cNvPr id="2" name="Group 29"/>
          <p:cNvGrpSpPr>
            <a:grpSpLocks/>
          </p:cNvGrpSpPr>
          <p:nvPr/>
        </p:nvGrpSpPr>
        <p:grpSpPr bwMode="auto">
          <a:xfrm>
            <a:off x="684213" y="1412875"/>
            <a:ext cx="8620125" cy="4676775"/>
            <a:chOff x="432" y="912"/>
            <a:chExt cx="5430" cy="2946"/>
          </a:xfrm>
        </p:grpSpPr>
        <p:sp>
          <p:nvSpPr>
            <p:cNvPr id="10246" name="Rectangle 3"/>
            <p:cNvSpPr>
              <a:spLocks noChangeArrowheads="1"/>
            </p:cNvSpPr>
            <p:nvPr/>
          </p:nvSpPr>
          <p:spPr bwMode="auto">
            <a:xfrm>
              <a:off x="432" y="912"/>
              <a:ext cx="4844" cy="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1100">
                  <a:solidFill>
                    <a:schemeClr val="tx1"/>
                  </a:solidFill>
                  <a:latin typeface="Arial" panose="020B0604020202020204" pitchFamily="34" charset="0"/>
                </a:defRPr>
              </a:lvl1pPr>
              <a:lvl2pPr marL="742950" indent="-285750">
                <a:defRPr sz="1100">
                  <a:solidFill>
                    <a:schemeClr val="tx1"/>
                  </a:solidFill>
                  <a:latin typeface="Arial" panose="020B0604020202020204" pitchFamily="34" charset="0"/>
                </a:defRPr>
              </a:lvl2pPr>
              <a:lvl3pPr marL="1143000" indent="-228600">
                <a:defRPr sz="1100">
                  <a:solidFill>
                    <a:schemeClr val="tx1"/>
                  </a:solidFill>
                  <a:latin typeface="Arial" panose="020B0604020202020204" pitchFamily="34" charset="0"/>
                </a:defRPr>
              </a:lvl3pPr>
              <a:lvl4pPr marL="1600200" indent="-228600">
                <a:defRPr sz="1100">
                  <a:solidFill>
                    <a:schemeClr val="tx1"/>
                  </a:solidFill>
                  <a:latin typeface="Arial" panose="020B0604020202020204" pitchFamily="34" charset="0"/>
                </a:defRPr>
              </a:lvl4pPr>
              <a:lvl5pPr marL="2057400" indent="-228600">
                <a:defRPr sz="1100">
                  <a:solidFill>
                    <a:schemeClr val="tx1"/>
                  </a:solidFill>
                  <a:latin typeface="Arial" panose="020B0604020202020204" pitchFamily="34" charset="0"/>
                </a:defRPr>
              </a:lvl5pPr>
              <a:lvl6pPr marL="2514600" indent="-228600" algn="r" eaLnBrk="0" fontAlgn="base" hangingPunct="0">
                <a:spcBef>
                  <a:spcPct val="0"/>
                </a:spcBef>
                <a:spcAft>
                  <a:spcPct val="0"/>
                </a:spcAft>
                <a:defRPr sz="1100">
                  <a:solidFill>
                    <a:schemeClr val="tx1"/>
                  </a:solidFill>
                  <a:latin typeface="Arial" panose="020B0604020202020204" pitchFamily="34" charset="0"/>
                </a:defRPr>
              </a:lvl6pPr>
              <a:lvl7pPr marL="2971800" indent="-228600" algn="r" eaLnBrk="0" fontAlgn="base" hangingPunct="0">
                <a:spcBef>
                  <a:spcPct val="0"/>
                </a:spcBef>
                <a:spcAft>
                  <a:spcPct val="0"/>
                </a:spcAft>
                <a:defRPr sz="1100">
                  <a:solidFill>
                    <a:schemeClr val="tx1"/>
                  </a:solidFill>
                  <a:latin typeface="Arial" panose="020B0604020202020204" pitchFamily="34" charset="0"/>
                </a:defRPr>
              </a:lvl7pPr>
              <a:lvl8pPr marL="3429000" indent="-228600" algn="r" eaLnBrk="0" fontAlgn="base" hangingPunct="0">
                <a:spcBef>
                  <a:spcPct val="0"/>
                </a:spcBef>
                <a:spcAft>
                  <a:spcPct val="0"/>
                </a:spcAft>
                <a:defRPr sz="1100">
                  <a:solidFill>
                    <a:schemeClr val="tx1"/>
                  </a:solidFill>
                  <a:latin typeface="Arial" panose="020B0604020202020204" pitchFamily="34" charset="0"/>
                </a:defRPr>
              </a:lvl8pPr>
              <a:lvl9pPr marL="3886200" indent="-228600" algn="r" eaLnBrk="0" fontAlgn="base" hangingPunct="0">
                <a:spcBef>
                  <a:spcPct val="0"/>
                </a:spcBef>
                <a:spcAft>
                  <a:spcPct val="0"/>
                </a:spcAft>
                <a:defRPr sz="1100">
                  <a:solidFill>
                    <a:schemeClr val="tx1"/>
                  </a:solidFill>
                  <a:latin typeface="Arial" panose="020B0604020202020204" pitchFamily="34" charset="0"/>
                </a:defRPr>
              </a:lvl9pPr>
            </a:lstStyle>
            <a:p>
              <a:pPr algn="l">
                <a:spcBef>
                  <a:spcPct val="20000"/>
                </a:spcBef>
                <a:spcAft>
                  <a:spcPct val="20000"/>
                </a:spcAft>
              </a:pPr>
              <a:r>
                <a:rPr lang="fr-FR" altLang="fr-FR" sz="2400">
                  <a:solidFill>
                    <a:srgbClr val="333333"/>
                  </a:solidFill>
                </a:rPr>
                <a:t>Le modèle SMEn ISO 50001 EMS souscrit ses 5 principes clés</a:t>
              </a:r>
              <a:endParaRPr lang="fr-FR" altLang="fr-FR" sz="2000">
                <a:solidFill>
                  <a:srgbClr val="333333"/>
                </a:solidFill>
              </a:endParaRPr>
            </a:p>
          </p:txBody>
        </p:sp>
        <p:sp>
          <p:nvSpPr>
            <p:cNvPr id="10247" name="Oval 4"/>
            <p:cNvSpPr>
              <a:spLocks noChangeArrowheads="1"/>
            </p:cNvSpPr>
            <p:nvPr/>
          </p:nvSpPr>
          <p:spPr bwMode="auto">
            <a:xfrm>
              <a:off x="1258" y="1914"/>
              <a:ext cx="3095" cy="1665"/>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1100">
                  <a:solidFill>
                    <a:schemeClr val="tx1"/>
                  </a:solidFill>
                  <a:latin typeface="Arial" panose="020B0604020202020204" pitchFamily="34" charset="0"/>
                </a:defRPr>
              </a:lvl1pPr>
              <a:lvl2pPr marL="742950" indent="-285750">
                <a:defRPr sz="1100">
                  <a:solidFill>
                    <a:schemeClr val="tx1"/>
                  </a:solidFill>
                  <a:latin typeface="Arial" panose="020B0604020202020204" pitchFamily="34" charset="0"/>
                </a:defRPr>
              </a:lvl2pPr>
              <a:lvl3pPr marL="1143000" indent="-228600">
                <a:defRPr sz="1100">
                  <a:solidFill>
                    <a:schemeClr val="tx1"/>
                  </a:solidFill>
                  <a:latin typeface="Arial" panose="020B0604020202020204" pitchFamily="34" charset="0"/>
                </a:defRPr>
              </a:lvl3pPr>
              <a:lvl4pPr marL="1600200" indent="-228600">
                <a:defRPr sz="1100">
                  <a:solidFill>
                    <a:schemeClr val="tx1"/>
                  </a:solidFill>
                  <a:latin typeface="Arial" panose="020B0604020202020204" pitchFamily="34" charset="0"/>
                </a:defRPr>
              </a:lvl4pPr>
              <a:lvl5pPr marL="2057400" indent="-228600">
                <a:defRPr sz="1100">
                  <a:solidFill>
                    <a:schemeClr val="tx1"/>
                  </a:solidFill>
                  <a:latin typeface="Arial" panose="020B0604020202020204" pitchFamily="34" charset="0"/>
                </a:defRPr>
              </a:lvl5pPr>
              <a:lvl6pPr marL="2514600" indent="-228600" algn="r" eaLnBrk="0" fontAlgn="base" hangingPunct="0">
                <a:spcBef>
                  <a:spcPct val="0"/>
                </a:spcBef>
                <a:spcAft>
                  <a:spcPct val="0"/>
                </a:spcAft>
                <a:defRPr sz="1100">
                  <a:solidFill>
                    <a:schemeClr val="tx1"/>
                  </a:solidFill>
                  <a:latin typeface="Arial" panose="020B0604020202020204" pitchFamily="34" charset="0"/>
                </a:defRPr>
              </a:lvl6pPr>
              <a:lvl7pPr marL="2971800" indent="-228600" algn="r" eaLnBrk="0" fontAlgn="base" hangingPunct="0">
                <a:spcBef>
                  <a:spcPct val="0"/>
                </a:spcBef>
                <a:spcAft>
                  <a:spcPct val="0"/>
                </a:spcAft>
                <a:defRPr sz="1100">
                  <a:solidFill>
                    <a:schemeClr val="tx1"/>
                  </a:solidFill>
                  <a:latin typeface="Arial" panose="020B0604020202020204" pitchFamily="34" charset="0"/>
                </a:defRPr>
              </a:lvl7pPr>
              <a:lvl8pPr marL="3429000" indent="-228600" algn="r" eaLnBrk="0" fontAlgn="base" hangingPunct="0">
                <a:spcBef>
                  <a:spcPct val="0"/>
                </a:spcBef>
                <a:spcAft>
                  <a:spcPct val="0"/>
                </a:spcAft>
                <a:defRPr sz="1100">
                  <a:solidFill>
                    <a:schemeClr val="tx1"/>
                  </a:solidFill>
                  <a:latin typeface="Arial" panose="020B0604020202020204" pitchFamily="34" charset="0"/>
                </a:defRPr>
              </a:lvl8pPr>
              <a:lvl9pPr marL="3886200" indent="-228600" algn="r" eaLnBrk="0" fontAlgn="base" hangingPunct="0">
                <a:spcBef>
                  <a:spcPct val="0"/>
                </a:spcBef>
                <a:spcAft>
                  <a:spcPct val="0"/>
                </a:spcAft>
                <a:defRPr sz="1100">
                  <a:solidFill>
                    <a:schemeClr val="tx1"/>
                  </a:solidFill>
                  <a:latin typeface="Arial" panose="020B0604020202020204" pitchFamily="34" charset="0"/>
                </a:defRPr>
              </a:lvl9pPr>
            </a:lstStyle>
            <a:p>
              <a:endParaRPr lang="fr-FR" altLang="fr-FR"/>
            </a:p>
          </p:txBody>
        </p:sp>
        <p:sp>
          <p:nvSpPr>
            <p:cNvPr id="10248" name="AutoShape 5"/>
            <p:cNvSpPr>
              <a:spLocks noChangeArrowheads="1"/>
            </p:cNvSpPr>
            <p:nvPr/>
          </p:nvSpPr>
          <p:spPr bwMode="auto">
            <a:xfrm>
              <a:off x="960" y="3065"/>
              <a:ext cx="1377" cy="595"/>
            </a:xfrm>
            <a:prstGeom prst="parallelogram">
              <a:avLst>
                <a:gd name="adj" fmla="val 57825"/>
              </a:avLst>
            </a:prstGeom>
            <a:solidFill>
              <a:srgbClr val="0099FF"/>
            </a:solidFill>
            <a:ln w="28575">
              <a:solidFill>
                <a:schemeClr val="tx1"/>
              </a:solidFill>
              <a:miter lim="800000"/>
              <a:headEnd/>
              <a:tailEnd/>
            </a:ln>
            <a:effectLst>
              <a:outerShdw dist="107763" dir="2700000" algn="ctr" rotWithShape="0">
                <a:schemeClr val="bg2"/>
              </a:outerShdw>
            </a:effectLst>
          </p:spPr>
          <p:txBody>
            <a:bodyPr wrap="none" anchor="ctr"/>
            <a:lstStyle/>
            <a:p>
              <a:pPr>
                <a:defRPr/>
              </a:pPr>
              <a:endParaRPr lang="de-DE"/>
            </a:p>
          </p:txBody>
        </p:sp>
        <p:sp>
          <p:nvSpPr>
            <p:cNvPr id="10249" name="AutoShape 6"/>
            <p:cNvSpPr>
              <a:spLocks noChangeArrowheads="1"/>
            </p:cNvSpPr>
            <p:nvPr/>
          </p:nvSpPr>
          <p:spPr bwMode="auto">
            <a:xfrm>
              <a:off x="2352" y="3168"/>
              <a:ext cx="1440" cy="568"/>
            </a:xfrm>
            <a:prstGeom prst="parallelogram">
              <a:avLst>
                <a:gd name="adj" fmla="val 57007"/>
              </a:avLst>
            </a:prstGeom>
            <a:solidFill>
              <a:srgbClr val="00FF99"/>
            </a:solidFill>
            <a:ln w="28575">
              <a:solidFill>
                <a:schemeClr val="tx1"/>
              </a:solidFill>
              <a:miter lim="800000"/>
              <a:headEnd/>
              <a:tailEnd/>
            </a:ln>
            <a:effectLst>
              <a:outerShdw dist="107763" dir="2700000" algn="ctr" rotWithShape="0">
                <a:schemeClr val="bg2"/>
              </a:outerShdw>
            </a:effectLst>
          </p:spPr>
          <p:txBody>
            <a:bodyPr wrap="none" anchor="ctr"/>
            <a:lstStyle/>
            <a:p>
              <a:pPr>
                <a:defRPr/>
              </a:pPr>
              <a:endParaRPr lang="de-DE"/>
            </a:p>
          </p:txBody>
        </p:sp>
        <p:sp>
          <p:nvSpPr>
            <p:cNvPr id="10250" name="AutoShape 7"/>
            <p:cNvSpPr>
              <a:spLocks noChangeArrowheads="1"/>
            </p:cNvSpPr>
            <p:nvPr/>
          </p:nvSpPr>
          <p:spPr bwMode="auto">
            <a:xfrm>
              <a:off x="2578" y="1837"/>
              <a:ext cx="1317" cy="593"/>
            </a:xfrm>
            <a:prstGeom prst="parallelogram">
              <a:avLst>
                <a:gd name="adj" fmla="val 55492"/>
              </a:avLst>
            </a:prstGeom>
            <a:solidFill>
              <a:srgbClr val="99CCFF"/>
            </a:solidFill>
            <a:ln w="28575">
              <a:solidFill>
                <a:schemeClr val="tx1"/>
              </a:solidFill>
              <a:miter lim="800000"/>
              <a:headEnd/>
              <a:tailEnd/>
            </a:ln>
            <a:effectLst>
              <a:outerShdw dist="107763" dir="2700000" algn="ctr" rotWithShape="0">
                <a:schemeClr val="bg2"/>
              </a:outerShdw>
            </a:effectLst>
          </p:spPr>
          <p:txBody>
            <a:bodyPr wrap="none" anchor="ctr"/>
            <a:lstStyle/>
            <a:p>
              <a:pPr>
                <a:defRPr/>
              </a:pPr>
              <a:endParaRPr lang="de-DE"/>
            </a:p>
          </p:txBody>
        </p:sp>
        <p:sp>
          <p:nvSpPr>
            <p:cNvPr id="10251" name="AutoShape 8"/>
            <p:cNvSpPr>
              <a:spLocks noChangeArrowheads="1"/>
            </p:cNvSpPr>
            <p:nvPr/>
          </p:nvSpPr>
          <p:spPr bwMode="auto">
            <a:xfrm>
              <a:off x="912" y="2155"/>
              <a:ext cx="1283" cy="594"/>
            </a:xfrm>
            <a:prstGeom prst="parallelogram">
              <a:avLst>
                <a:gd name="adj" fmla="val 42259"/>
              </a:avLst>
            </a:prstGeom>
            <a:solidFill>
              <a:srgbClr val="CCFF66"/>
            </a:solidFill>
            <a:ln w="28575">
              <a:solidFill>
                <a:schemeClr val="tx1"/>
              </a:solidFill>
              <a:miter lim="800000"/>
              <a:headEnd/>
              <a:tailEnd/>
            </a:ln>
            <a:effectLst>
              <a:outerShdw dist="107763" dir="2700000" algn="ctr" rotWithShape="0">
                <a:schemeClr val="bg2"/>
              </a:outerShdw>
            </a:effectLst>
          </p:spPr>
          <p:txBody>
            <a:bodyPr wrap="none" anchor="ctr"/>
            <a:lstStyle/>
            <a:p>
              <a:pPr>
                <a:defRPr/>
              </a:pPr>
              <a:endParaRPr lang="fr-FR"/>
            </a:p>
          </p:txBody>
        </p:sp>
        <p:sp>
          <p:nvSpPr>
            <p:cNvPr id="10252" name="AutoShape 9"/>
            <p:cNvSpPr>
              <a:spLocks noChangeArrowheads="1"/>
            </p:cNvSpPr>
            <p:nvPr/>
          </p:nvSpPr>
          <p:spPr bwMode="auto">
            <a:xfrm>
              <a:off x="3541" y="2468"/>
              <a:ext cx="1211" cy="594"/>
            </a:xfrm>
            <a:prstGeom prst="parallelogram">
              <a:avLst>
                <a:gd name="adj" fmla="val 50940"/>
              </a:avLst>
            </a:prstGeom>
            <a:solidFill>
              <a:srgbClr val="FFCC66"/>
            </a:solidFill>
            <a:ln w="28575">
              <a:solidFill>
                <a:schemeClr val="tx1"/>
              </a:solidFill>
              <a:miter lim="800000"/>
              <a:headEnd/>
              <a:tailEnd/>
            </a:ln>
            <a:effectLst>
              <a:outerShdw dist="107763" dir="2700000" algn="ctr" rotWithShape="0">
                <a:schemeClr val="bg2"/>
              </a:outerShdw>
            </a:effectLst>
          </p:spPr>
          <p:txBody>
            <a:bodyPr wrap="none" anchor="ctr"/>
            <a:lstStyle/>
            <a:p>
              <a:pPr>
                <a:defRPr/>
              </a:pPr>
              <a:endParaRPr lang="fr-FR"/>
            </a:p>
          </p:txBody>
        </p:sp>
        <p:sp>
          <p:nvSpPr>
            <p:cNvPr id="10253" name="Rectangle 10"/>
            <p:cNvSpPr>
              <a:spLocks noChangeArrowheads="1"/>
            </p:cNvSpPr>
            <p:nvPr/>
          </p:nvSpPr>
          <p:spPr bwMode="auto">
            <a:xfrm>
              <a:off x="2848" y="1920"/>
              <a:ext cx="837" cy="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2550" tIns="41275" rIns="82550" bIns="41275">
              <a:spAutoFit/>
            </a:bodyPr>
            <a:lstStyle>
              <a:lvl1pPr defTabSz="728663">
                <a:defRPr sz="1100">
                  <a:solidFill>
                    <a:schemeClr val="tx1"/>
                  </a:solidFill>
                  <a:latin typeface="Arial" panose="020B0604020202020204" pitchFamily="34" charset="0"/>
                </a:defRPr>
              </a:lvl1pPr>
              <a:lvl2pPr marL="742950" indent="-285750" defTabSz="728663">
                <a:defRPr sz="1100">
                  <a:solidFill>
                    <a:schemeClr val="tx1"/>
                  </a:solidFill>
                  <a:latin typeface="Arial" panose="020B0604020202020204" pitchFamily="34" charset="0"/>
                </a:defRPr>
              </a:lvl2pPr>
              <a:lvl3pPr marL="1143000" indent="-228600" defTabSz="728663">
                <a:defRPr sz="1100">
                  <a:solidFill>
                    <a:schemeClr val="tx1"/>
                  </a:solidFill>
                  <a:latin typeface="Arial" panose="020B0604020202020204" pitchFamily="34" charset="0"/>
                </a:defRPr>
              </a:lvl3pPr>
              <a:lvl4pPr marL="1600200" indent="-228600" defTabSz="728663">
                <a:defRPr sz="1100">
                  <a:solidFill>
                    <a:schemeClr val="tx1"/>
                  </a:solidFill>
                  <a:latin typeface="Arial" panose="020B0604020202020204" pitchFamily="34" charset="0"/>
                </a:defRPr>
              </a:lvl4pPr>
              <a:lvl5pPr marL="2057400" indent="-228600" defTabSz="728663">
                <a:defRPr sz="1100">
                  <a:solidFill>
                    <a:schemeClr val="tx1"/>
                  </a:solidFill>
                  <a:latin typeface="Arial" panose="020B0604020202020204" pitchFamily="34" charset="0"/>
                </a:defRPr>
              </a:lvl5pPr>
              <a:lvl6pPr marL="2514600" indent="-228600" algn="r" defTabSz="728663" eaLnBrk="0" fontAlgn="base" hangingPunct="0">
                <a:spcBef>
                  <a:spcPct val="0"/>
                </a:spcBef>
                <a:spcAft>
                  <a:spcPct val="0"/>
                </a:spcAft>
                <a:defRPr sz="1100">
                  <a:solidFill>
                    <a:schemeClr val="tx1"/>
                  </a:solidFill>
                  <a:latin typeface="Arial" panose="020B0604020202020204" pitchFamily="34" charset="0"/>
                </a:defRPr>
              </a:lvl6pPr>
              <a:lvl7pPr marL="2971800" indent="-228600" algn="r" defTabSz="728663" eaLnBrk="0" fontAlgn="base" hangingPunct="0">
                <a:spcBef>
                  <a:spcPct val="0"/>
                </a:spcBef>
                <a:spcAft>
                  <a:spcPct val="0"/>
                </a:spcAft>
                <a:defRPr sz="1100">
                  <a:solidFill>
                    <a:schemeClr val="tx1"/>
                  </a:solidFill>
                  <a:latin typeface="Arial" panose="020B0604020202020204" pitchFamily="34" charset="0"/>
                </a:defRPr>
              </a:lvl7pPr>
              <a:lvl8pPr marL="3429000" indent="-228600" algn="r" defTabSz="728663" eaLnBrk="0" fontAlgn="base" hangingPunct="0">
                <a:spcBef>
                  <a:spcPct val="0"/>
                </a:spcBef>
                <a:spcAft>
                  <a:spcPct val="0"/>
                </a:spcAft>
                <a:defRPr sz="1100">
                  <a:solidFill>
                    <a:schemeClr val="tx1"/>
                  </a:solidFill>
                  <a:latin typeface="Arial" panose="020B0604020202020204" pitchFamily="34" charset="0"/>
                </a:defRPr>
              </a:lvl8pPr>
              <a:lvl9pPr marL="3886200" indent="-228600" algn="r" defTabSz="728663" eaLnBrk="0" fontAlgn="base" hangingPunct="0">
                <a:spcBef>
                  <a:spcPct val="0"/>
                </a:spcBef>
                <a:spcAft>
                  <a:spcPct val="0"/>
                </a:spcAft>
                <a:defRPr sz="1100">
                  <a:solidFill>
                    <a:schemeClr val="tx1"/>
                  </a:solidFill>
                  <a:latin typeface="Arial" panose="020B0604020202020204" pitchFamily="34" charset="0"/>
                </a:defRPr>
              </a:lvl9pPr>
            </a:lstStyle>
            <a:p>
              <a:pPr algn="ctr">
                <a:lnSpc>
                  <a:spcPct val="115000"/>
                </a:lnSpc>
              </a:pPr>
              <a:r>
                <a:rPr lang="fr-FR" altLang="fr-FR" sz="1600" b="1">
                  <a:solidFill>
                    <a:srgbClr val="333333"/>
                  </a:solidFill>
                </a:rPr>
                <a:t>Politique </a:t>
              </a:r>
            </a:p>
            <a:p>
              <a:pPr algn="ctr">
                <a:lnSpc>
                  <a:spcPct val="115000"/>
                </a:lnSpc>
              </a:pPr>
              <a:r>
                <a:rPr lang="fr-FR" altLang="fr-FR" sz="1600" b="1">
                  <a:solidFill>
                    <a:srgbClr val="333333"/>
                  </a:solidFill>
                </a:rPr>
                <a:t>énergetique</a:t>
              </a:r>
            </a:p>
          </p:txBody>
        </p:sp>
        <p:sp>
          <p:nvSpPr>
            <p:cNvPr id="10254" name="Rectangle 11"/>
            <p:cNvSpPr>
              <a:spLocks noChangeArrowheads="1"/>
            </p:cNvSpPr>
            <p:nvPr/>
          </p:nvSpPr>
          <p:spPr bwMode="auto">
            <a:xfrm>
              <a:off x="3788" y="2636"/>
              <a:ext cx="874"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2550" tIns="41275" rIns="82550" bIns="41275">
              <a:spAutoFit/>
            </a:bodyPr>
            <a:lstStyle>
              <a:lvl1pPr defTabSz="728663">
                <a:defRPr sz="1100">
                  <a:solidFill>
                    <a:schemeClr val="tx1"/>
                  </a:solidFill>
                  <a:latin typeface="Arial" panose="020B0604020202020204" pitchFamily="34" charset="0"/>
                </a:defRPr>
              </a:lvl1pPr>
              <a:lvl2pPr marL="742950" indent="-285750" defTabSz="728663">
                <a:defRPr sz="1100">
                  <a:solidFill>
                    <a:schemeClr val="tx1"/>
                  </a:solidFill>
                  <a:latin typeface="Arial" panose="020B0604020202020204" pitchFamily="34" charset="0"/>
                </a:defRPr>
              </a:lvl2pPr>
              <a:lvl3pPr marL="1143000" indent="-228600" defTabSz="728663">
                <a:defRPr sz="1100">
                  <a:solidFill>
                    <a:schemeClr val="tx1"/>
                  </a:solidFill>
                  <a:latin typeface="Arial" panose="020B0604020202020204" pitchFamily="34" charset="0"/>
                </a:defRPr>
              </a:lvl3pPr>
              <a:lvl4pPr marL="1600200" indent="-228600" defTabSz="728663">
                <a:defRPr sz="1100">
                  <a:solidFill>
                    <a:schemeClr val="tx1"/>
                  </a:solidFill>
                  <a:latin typeface="Arial" panose="020B0604020202020204" pitchFamily="34" charset="0"/>
                </a:defRPr>
              </a:lvl4pPr>
              <a:lvl5pPr marL="2057400" indent="-228600" defTabSz="728663">
                <a:defRPr sz="1100">
                  <a:solidFill>
                    <a:schemeClr val="tx1"/>
                  </a:solidFill>
                  <a:latin typeface="Arial" panose="020B0604020202020204" pitchFamily="34" charset="0"/>
                </a:defRPr>
              </a:lvl5pPr>
              <a:lvl6pPr marL="2514600" indent="-228600" algn="r" defTabSz="728663" eaLnBrk="0" fontAlgn="base" hangingPunct="0">
                <a:spcBef>
                  <a:spcPct val="0"/>
                </a:spcBef>
                <a:spcAft>
                  <a:spcPct val="0"/>
                </a:spcAft>
                <a:defRPr sz="1100">
                  <a:solidFill>
                    <a:schemeClr val="tx1"/>
                  </a:solidFill>
                  <a:latin typeface="Arial" panose="020B0604020202020204" pitchFamily="34" charset="0"/>
                </a:defRPr>
              </a:lvl6pPr>
              <a:lvl7pPr marL="2971800" indent="-228600" algn="r" defTabSz="728663" eaLnBrk="0" fontAlgn="base" hangingPunct="0">
                <a:spcBef>
                  <a:spcPct val="0"/>
                </a:spcBef>
                <a:spcAft>
                  <a:spcPct val="0"/>
                </a:spcAft>
                <a:defRPr sz="1100">
                  <a:solidFill>
                    <a:schemeClr val="tx1"/>
                  </a:solidFill>
                  <a:latin typeface="Arial" panose="020B0604020202020204" pitchFamily="34" charset="0"/>
                </a:defRPr>
              </a:lvl7pPr>
              <a:lvl8pPr marL="3429000" indent="-228600" algn="r" defTabSz="728663" eaLnBrk="0" fontAlgn="base" hangingPunct="0">
                <a:spcBef>
                  <a:spcPct val="0"/>
                </a:spcBef>
                <a:spcAft>
                  <a:spcPct val="0"/>
                </a:spcAft>
                <a:defRPr sz="1100">
                  <a:solidFill>
                    <a:schemeClr val="tx1"/>
                  </a:solidFill>
                  <a:latin typeface="Arial" panose="020B0604020202020204" pitchFamily="34" charset="0"/>
                </a:defRPr>
              </a:lvl8pPr>
              <a:lvl9pPr marL="3886200" indent="-228600" algn="r" defTabSz="728663" eaLnBrk="0" fontAlgn="base" hangingPunct="0">
                <a:spcBef>
                  <a:spcPct val="0"/>
                </a:spcBef>
                <a:spcAft>
                  <a:spcPct val="0"/>
                </a:spcAft>
                <a:defRPr sz="1100">
                  <a:solidFill>
                    <a:schemeClr val="tx1"/>
                  </a:solidFill>
                  <a:latin typeface="Arial" panose="020B0604020202020204" pitchFamily="34" charset="0"/>
                </a:defRPr>
              </a:lvl9pPr>
            </a:lstStyle>
            <a:p>
              <a:pPr algn="l">
                <a:lnSpc>
                  <a:spcPct val="115000"/>
                </a:lnSpc>
              </a:pPr>
              <a:r>
                <a:rPr lang="en-GB" altLang="fr-FR" sz="1600" b="1">
                  <a:solidFill>
                    <a:srgbClr val="333333"/>
                  </a:solidFill>
                </a:rPr>
                <a:t>Planification</a:t>
              </a:r>
            </a:p>
          </p:txBody>
        </p:sp>
        <p:sp>
          <p:nvSpPr>
            <p:cNvPr id="10255" name="Rectangle 12"/>
            <p:cNvSpPr>
              <a:spLocks noChangeArrowheads="1"/>
            </p:cNvSpPr>
            <p:nvPr/>
          </p:nvSpPr>
          <p:spPr bwMode="auto">
            <a:xfrm>
              <a:off x="2581" y="3253"/>
              <a:ext cx="1039" cy="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2550" tIns="41275" rIns="82550" bIns="41275">
              <a:spAutoFit/>
            </a:bodyPr>
            <a:lstStyle>
              <a:lvl1pPr defTabSz="728663">
                <a:defRPr sz="1100">
                  <a:solidFill>
                    <a:schemeClr val="tx1"/>
                  </a:solidFill>
                  <a:latin typeface="Arial" panose="020B0604020202020204" pitchFamily="34" charset="0"/>
                </a:defRPr>
              </a:lvl1pPr>
              <a:lvl2pPr marL="742950" indent="-285750" defTabSz="728663">
                <a:defRPr sz="1100">
                  <a:solidFill>
                    <a:schemeClr val="tx1"/>
                  </a:solidFill>
                  <a:latin typeface="Arial" panose="020B0604020202020204" pitchFamily="34" charset="0"/>
                </a:defRPr>
              </a:lvl2pPr>
              <a:lvl3pPr marL="1143000" indent="-228600" defTabSz="728663">
                <a:defRPr sz="1100">
                  <a:solidFill>
                    <a:schemeClr val="tx1"/>
                  </a:solidFill>
                  <a:latin typeface="Arial" panose="020B0604020202020204" pitchFamily="34" charset="0"/>
                </a:defRPr>
              </a:lvl3pPr>
              <a:lvl4pPr marL="1600200" indent="-228600" defTabSz="728663">
                <a:defRPr sz="1100">
                  <a:solidFill>
                    <a:schemeClr val="tx1"/>
                  </a:solidFill>
                  <a:latin typeface="Arial" panose="020B0604020202020204" pitchFamily="34" charset="0"/>
                </a:defRPr>
              </a:lvl4pPr>
              <a:lvl5pPr marL="2057400" indent="-228600" defTabSz="728663">
                <a:defRPr sz="1100">
                  <a:solidFill>
                    <a:schemeClr val="tx1"/>
                  </a:solidFill>
                  <a:latin typeface="Arial" panose="020B0604020202020204" pitchFamily="34" charset="0"/>
                </a:defRPr>
              </a:lvl5pPr>
              <a:lvl6pPr marL="2514600" indent="-228600" algn="r" defTabSz="728663" eaLnBrk="0" fontAlgn="base" hangingPunct="0">
                <a:spcBef>
                  <a:spcPct val="0"/>
                </a:spcBef>
                <a:spcAft>
                  <a:spcPct val="0"/>
                </a:spcAft>
                <a:defRPr sz="1100">
                  <a:solidFill>
                    <a:schemeClr val="tx1"/>
                  </a:solidFill>
                  <a:latin typeface="Arial" panose="020B0604020202020204" pitchFamily="34" charset="0"/>
                </a:defRPr>
              </a:lvl6pPr>
              <a:lvl7pPr marL="2971800" indent="-228600" algn="r" defTabSz="728663" eaLnBrk="0" fontAlgn="base" hangingPunct="0">
                <a:spcBef>
                  <a:spcPct val="0"/>
                </a:spcBef>
                <a:spcAft>
                  <a:spcPct val="0"/>
                </a:spcAft>
                <a:defRPr sz="1100">
                  <a:solidFill>
                    <a:schemeClr val="tx1"/>
                  </a:solidFill>
                  <a:latin typeface="Arial" panose="020B0604020202020204" pitchFamily="34" charset="0"/>
                </a:defRPr>
              </a:lvl7pPr>
              <a:lvl8pPr marL="3429000" indent="-228600" algn="r" defTabSz="728663" eaLnBrk="0" fontAlgn="base" hangingPunct="0">
                <a:spcBef>
                  <a:spcPct val="0"/>
                </a:spcBef>
                <a:spcAft>
                  <a:spcPct val="0"/>
                </a:spcAft>
                <a:defRPr sz="1100">
                  <a:solidFill>
                    <a:schemeClr val="tx1"/>
                  </a:solidFill>
                  <a:latin typeface="Arial" panose="020B0604020202020204" pitchFamily="34" charset="0"/>
                </a:defRPr>
              </a:lvl8pPr>
              <a:lvl9pPr marL="3886200" indent="-228600" algn="r" defTabSz="728663" eaLnBrk="0" fontAlgn="base" hangingPunct="0">
                <a:spcBef>
                  <a:spcPct val="0"/>
                </a:spcBef>
                <a:spcAft>
                  <a:spcPct val="0"/>
                </a:spcAft>
                <a:defRPr sz="1100">
                  <a:solidFill>
                    <a:schemeClr val="tx1"/>
                  </a:solidFill>
                  <a:latin typeface="Arial" panose="020B0604020202020204" pitchFamily="34" charset="0"/>
                </a:defRPr>
              </a:lvl9pPr>
            </a:lstStyle>
            <a:p>
              <a:pPr algn="ctr">
                <a:lnSpc>
                  <a:spcPct val="115000"/>
                </a:lnSpc>
              </a:pPr>
              <a:r>
                <a:rPr lang="fr-FR" altLang="fr-FR" sz="1600" b="1">
                  <a:solidFill>
                    <a:srgbClr val="333333"/>
                  </a:solidFill>
                </a:rPr>
                <a:t>Mise en oeuvre</a:t>
              </a:r>
            </a:p>
            <a:p>
              <a:pPr algn="ctr">
                <a:lnSpc>
                  <a:spcPct val="115000"/>
                </a:lnSpc>
              </a:pPr>
              <a:r>
                <a:rPr lang="fr-FR" altLang="fr-FR" sz="1600" b="1">
                  <a:solidFill>
                    <a:srgbClr val="333333"/>
                  </a:solidFill>
                </a:rPr>
                <a:t>et Operations</a:t>
              </a:r>
              <a:endParaRPr lang="fr-FR" altLang="fr-FR" sz="1600" b="1">
                <a:solidFill>
                  <a:srgbClr val="333333"/>
                </a:solidFill>
                <a:latin typeface="ITC Cent a" charset="0"/>
              </a:endParaRPr>
            </a:p>
          </p:txBody>
        </p:sp>
        <p:sp>
          <p:nvSpPr>
            <p:cNvPr id="10256" name="Rectangle 13"/>
            <p:cNvSpPr>
              <a:spLocks noChangeArrowheads="1"/>
            </p:cNvSpPr>
            <p:nvPr/>
          </p:nvSpPr>
          <p:spPr bwMode="auto">
            <a:xfrm>
              <a:off x="1152" y="3096"/>
              <a:ext cx="1056" cy="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2550" tIns="41275" rIns="82550" bIns="41275">
              <a:spAutoFit/>
            </a:bodyPr>
            <a:lstStyle>
              <a:lvl1pPr defTabSz="728663">
                <a:defRPr sz="1100">
                  <a:solidFill>
                    <a:schemeClr val="tx1"/>
                  </a:solidFill>
                  <a:latin typeface="Arial" panose="020B0604020202020204" pitchFamily="34" charset="0"/>
                </a:defRPr>
              </a:lvl1pPr>
              <a:lvl2pPr marL="742950" indent="-285750" defTabSz="728663">
                <a:defRPr sz="1100">
                  <a:solidFill>
                    <a:schemeClr val="tx1"/>
                  </a:solidFill>
                  <a:latin typeface="Arial" panose="020B0604020202020204" pitchFamily="34" charset="0"/>
                </a:defRPr>
              </a:lvl2pPr>
              <a:lvl3pPr marL="1143000" indent="-228600" defTabSz="728663">
                <a:defRPr sz="1100">
                  <a:solidFill>
                    <a:schemeClr val="tx1"/>
                  </a:solidFill>
                  <a:latin typeface="Arial" panose="020B0604020202020204" pitchFamily="34" charset="0"/>
                </a:defRPr>
              </a:lvl3pPr>
              <a:lvl4pPr marL="1600200" indent="-228600" defTabSz="728663">
                <a:defRPr sz="1100">
                  <a:solidFill>
                    <a:schemeClr val="tx1"/>
                  </a:solidFill>
                  <a:latin typeface="Arial" panose="020B0604020202020204" pitchFamily="34" charset="0"/>
                </a:defRPr>
              </a:lvl4pPr>
              <a:lvl5pPr marL="2057400" indent="-228600" defTabSz="728663">
                <a:defRPr sz="1100">
                  <a:solidFill>
                    <a:schemeClr val="tx1"/>
                  </a:solidFill>
                  <a:latin typeface="Arial" panose="020B0604020202020204" pitchFamily="34" charset="0"/>
                </a:defRPr>
              </a:lvl5pPr>
              <a:lvl6pPr marL="2514600" indent="-228600" algn="r" defTabSz="728663" eaLnBrk="0" fontAlgn="base" hangingPunct="0">
                <a:spcBef>
                  <a:spcPct val="0"/>
                </a:spcBef>
                <a:spcAft>
                  <a:spcPct val="0"/>
                </a:spcAft>
                <a:defRPr sz="1100">
                  <a:solidFill>
                    <a:schemeClr val="tx1"/>
                  </a:solidFill>
                  <a:latin typeface="Arial" panose="020B0604020202020204" pitchFamily="34" charset="0"/>
                </a:defRPr>
              </a:lvl6pPr>
              <a:lvl7pPr marL="2971800" indent="-228600" algn="r" defTabSz="728663" eaLnBrk="0" fontAlgn="base" hangingPunct="0">
                <a:spcBef>
                  <a:spcPct val="0"/>
                </a:spcBef>
                <a:spcAft>
                  <a:spcPct val="0"/>
                </a:spcAft>
                <a:defRPr sz="1100">
                  <a:solidFill>
                    <a:schemeClr val="tx1"/>
                  </a:solidFill>
                  <a:latin typeface="Arial" panose="020B0604020202020204" pitchFamily="34" charset="0"/>
                </a:defRPr>
              </a:lvl7pPr>
              <a:lvl8pPr marL="3429000" indent="-228600" algn="r" defTabSz="728663" eaLnBrk="0" fontAlgn="base" hangingPunct="0">
                <a:spcBef>
                  <a:spcPct val="0"/>
                </a:spcBef>
                <a:spcAft>
                  <a:spcPct val="0"/>
                </a:spcAft>
                <a:defRPr sz="1100">
                  <a:solidFill>
                    <a:schemeClr val="tx1"/>
                  </a:solidFill>
                  <a:latin typeface="Arial" panose="020B0604020202020204" pitchFamily="34" charset="0"/>
                </a:defRPr>
              </a:lvl8pPr>
              <a:lvl9pPr marL="3886200" indent="-228600" algn="r" defTabSz="728663" eaLnBrk="0" fontAlgn="base" hangingPunct="0">
                <a:spcBef>
                  <a:spcPct val="0"/>
                </a:spcBef>
                <a:spcAft>
                  <a:spcPct val="0"/>
                </a:spcAft>
                <a:defRPr sz="1100">
                  <a:solidFill>
                    <a:schemeClr val="tx1"/>
                  </a:solidFill>
                  <a:latin typeface="Arial" panose="020B0604020202020204" pitchFamily="34" charset="0"/>
                </a:defRPr>
              </a:lvl9pPr>
            </a:lstStyle>
            <a:p>
              <a:pPr algn="ctr">
                <a:lnSpc>
                  <a:spcPct val="115000"/>
                </a:lnSpc>
              </a:pPr>
              <a:r>
                <a:rPr lang="fr-FR" altLang="fr-FR" sz="1600" b="1">
                  <a:solidFill>
                    <a:srgbClr val="333333"/>
                  </a:solidFill>
                </a:rPr>
                <a:t>Vérif.</a:t>
              </a:r>
            </a:p>
            <a:p>
              <a:pPr algn="ctr">
                <a:lnSpc>
                  <a:spcPct val="115000"/>
                </a:lnSpc>
              </a:pPr>
              <a:r>
                <a:rPr lang="fr-FR" altLang="fr-FR" sz="1600" b="1">
                  <a:solidFill>
                    <a:srgbClr val="333333"/>
                  </a:solidFill>
                </a:rPr>
                <a:t>Performance</a:t>
              </a:r>
            </a:p>
          </p:txBody>
        </p:sp>
        <p:sp>
          <p:nvSpPr>
            <p:cNvPr id="10257" name="Rectangle 14"/>
            <p:cNvSpPr>
              <a:spLocks noChangeArrowheads="1"/>
            </p:cNvSpPr>
            <p:nvPr/>
          </p:nvSpPr>
          <p:spPr bwMode="auto">
            <a:xfrm>
              <a:off x="1205" y="2259"/>
              <a:ext cx="702" cy="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2550" tIns="41275" rIns="82550" bIns="41275">
              <a:spAutoFit/>
            </a:bodyPr>
            <a:lstStyle>
              <a:lvl1pPr defTabSz="728663">
                <a:defRPr sz="1100">
                  <a:solidFill>
                    <a:schemeClr val="tx1"/>
                  </a:solidFill>
                  <a:latin typeface="Arial" panose="020B0604020202020204" pitchFamily="34" charset="0"/>
                </a:defRPr>
              </a:lvl1pPr>
              <a:lvl2pPr marL="742950" indent="-285750" defTabSz="728663">
                <a:defRPr sz="1100">
                  <a:solidFill>
                    <a:schemeClr val="tx1"/>
                  </a:solidFill>
                  <a:latin typeface="Arial" panose="020B0604020202020204" pitchFamily="34" charset="0"/>
                </a:defRPr>
              </a:lvl2pPr>
              <a:lvl3pPr marL="1143000" indent="-228600" defTabSz="728663">
                <a:defRPr sz="1100">
                  <a:solidFill>
                    <a:schemeClr val="tx1"/>
                  </a:solidFill>
                  <a:latin typeface="Arial" panose="020B0604020202020204" pitchFamily="34" charset="0"/>
                </a:defRPr>
              </a:lvl3pPr>
              <a:lvl4pPr marL="1600200" indent="-228600" defTabSz="728663">
                <a:defRPr sz="1100">
                  <a:solidFill>
                    <a:schemeClr val="tx1"/>
                  </a:solidFill>
                  <a:latin typeface="Arial" panose="020B0604020202020204" pitchFamily="34" charset="0"/>
                </a:defRPr>
              </a:lvl4pPr>
              <a:lvl5pPr marL="2057400" indent="-228600" defTabSz="728663">
                <a:defRPr sz="1100">
                  <a:solidFill>
                    <a:schemeClr val="tx1"/>
                  </a:solidFill>
                  <a:latin typeface="Arial" panose="020B0604020202020204" pitchFamily="34" charset="0"/>
                </a:defRPr>
              </a:lvl5pPr>
              <a:lvl6pPr marL="2514600" indent="-228600" algn="r" defTabSz="728663" eaLnBrk="0" fontAlgn="base" hangingPunct="0">
                <a:spcBef>
                  <a:spcPct val="0"/>
                </a:spcBef>
                <a:spcAft>
                  <a:spcPct val="0"/>
                </a:spcAft>
                <a:defRPr sz="1100">
                  <a:solidFill>
                    <a:schemeClr val="tx1"/>
                  </a:solidFill>
                  <a:latin typeface="Arial" panose="020B0604020202020204" pitchFamily="34" charset="0"/>
                </a:defRPr>
              </a:lvl6pPr>
              <a:lvl7pPr marL="2971800" indent="-228600" algn="r" defTabSz="728663" eaLnBrk="0" fontAlgn="base" hangingPunct="0">
                <a:spcBef>
                  <a:spcPct val="0"/>
                </a:spcBef>
                <a:spcAft>
                  <a:spcPct val="0"/>
                </a:spcAft>
                <a:defRPr sz="1100">
                  <a:solidFill>
                    <a:schemeClr val="tx1"/>
                  </a:solidFill>
                  <a:latin typeface="Arial" panose="020B0604020202020204" pitchFamily="34" charset="0"/>
                </a:defRPr>
              </a:lvl7pPr>
              <a:lvl8pPr marL="3429000" indent="-228600" algn="r" defTabSz="728663" eaLnBrk="0" fontAlgn="base" hangingPunct="0">
                <a:spcBef>
                  <a:spcPct val="0"/>
                </a:spcBef>
                <a:spcAft>
                  <a:spcPct val="0"/>
                </a:spcAft>
                <a:defRPr sz="1100">
                  <a:solidFill>
                    <a:schemeClr val="tx1"/>
                  </a:solidFill>
                  <a:latin typeface="Arial" panose="020B0604020202020204" pitchFamily="34" charset="0"/>
                </a:defRPr>
              </a:lvl8pPr>
              <a:lvl9pPr marL="3886200" indent="-228600" algn="r" defTabSz="728663" eaLnBrk="0" fontAlgn="base" hangingPunct="0">
                <a:spcBef>
                  <a:spcPct val="0"/>
                </a:spcBef>
                <a:spcAft>
                  <a:spcPct val="0"/>
                </a:spcAft>
                <a:defRPr sz="1100">
                  <a:solidFill>
                    <a:schemeClr val="tx1"/>
                  </a:solidFill>
                  <a:latin typeface="Arial" panose="020B0604020202020204" pitchFamily="34" charset="0"/>
                </a:defRPr>
              </a:lvl9pPr>
            </a:lstStyle>
            <a:p>
              <a:pPr algn="ctr">
                <a:lnSpc>
                  <a:spcPct val="115000"/>
                </a:lnSpc>
              </a:pPr>
              <a:r>
                <a:rPr lang="en-GB" altLang="fr-FR" sz="1600" b="1">
                  <a:solidFill>
                    <a:srgbClr val="333333"/>
                  </a:solidFill>
                </a:rPr>
                <a:t>Revue de</a:t>
              </a:r>
            </a:p>
            <a:p>
              <a:pPr algn="ctr">
                <a:lnSpc>
                  <a:spcPct val="115000"/>
                </a:lnSpc>
              </a:pPr>
              <a:r>
                <a:rPr lang="en-GB" altLang="fr-FR" sz="1600" b="1">
                  <a:solidFill>
                    <a:srgbClr val="333333"/>
                  </a:solidFill>
                </a:rPr>
                <a:t>Direction</a:t>
              </a:r>
            </a:p>
          </p:txBody>
        </p:sp>
        <p:sp>
          <p:nvSpPr>
            <p:cNvPr id="10258" name="Arc 15"/>
            <p:cNvSpPr>
              <a:spLocks/>
            </p:cNvSpPr>
            <p:nvPr/>
          </p:nvSpPr>
          <p:spPr bwMode="auto">
            <a:xfrm>
              <a:off x="1408" y="1427"/>
              <a:ext cx="1553" cy="72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574"/>
                  </a:moveTo>
                  <a:cubicBezTo>
                    <a:pt x="14" y="9660"/>
                    <a:pt x="9672" y="7"/>
                    <a:pt x="21586" y="0"/>
                  </a:cubicBezTo>
                </a:path>
                <a:path w="21600" h="21600" stroke="0" extrusionOk="0">
                  <a:moveTo>
                    <a:pt x="0" y="21574"/>
                  </a:moveTo>
                  <a:cubicBezTo>
                    <a:pt x="14" y="9660"/>
                    <a:pt x="9672" y="7"/>
                    <a:pt x="21586" y="0"/>
                  </a:cubicBezTo>
                  <a:lnTo>
                    <a:pt x="21600" y="21600"/>
                  </a:lnTo>
                  <a:lnTo>
                    <a:pt x="0" y="21574"/>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1100">
                  <a:solidFill>
                    <a:schemeClr val="tx1"/>
                  </a:solidFill>
                  <a:latin typeface="Arial" panose="020B0604020202020204" pitchFamily="34" charset="0"/>
                </a:defRPr>
              </a:lvl1pPr>
              <a:lvl2pPr marL="742950" indent="-285750">
                <a:defRPr sz="1100">
                  <a:solidFill>
                    <a:schemeClr val="tx1"/>
                  </a:solidFill>
                  <a:latin typeface="Arial" panose="020B0604020202020204" pitchFamily="34" charset="0"/>
                </a:defRPr>
              </a:lvl2pPr>
              <a:lvl3pPr marL="1143000" indent="-228600">
                <a:defRPr sz="1100">
                  <a:solidFill>
                    <a:schemeClr val="tx1"/>
                  </a:solidFill>
                  <a:latin typeface="Arial" panose="020B0604020202020204" pitchFamily="34" charset="0"/>
                </a:defRPr>
              </a:lvl3pPr>
              <a:lvl4pPr marL="1600200" indent="-228600">
                <a:defRPr sz="1100">
                  <a:solidFill>
                    <a:schemeClr val="tx1"/>
                  </a:solidFill>
                  <a:latin typeface="Arial" panose="020B0604020202020204" pitchFamily="34" charset="0"/>
                </a:defRPr>
              </a:lvl4pPr>
              <a:lvl5pPr marL="2057400" indent="-228600">
                <a:defRPr sz="1100">
                  <a:solidFill>
                    <a:schemeClr val="tx1"/>
                  </a:solidFill>
                  <a:latin typeface="Arial" panose="020B0604020202020204" pitchFamily="34" charset="0"/>
                </a:defRPr>
              </a:lvl5pPr>
              <a:lvl6pPr marL="2514600" indent="-228600" algn="r" eaLnBrk="0" fontAlgn="base" hangingPunct="0">
                <a:spcBef>
                  <a:spcPct val="0"/>
                </a:spcBef>
                <a:spcAft>
                  <a:spcPct val="0"/>
                </a:spcAft>
                <a:defRPr sz="1100">
                  <a:solidFill>
                    <a:schemeClr val="tx1"/>
                  </a:solidFill>
                  <a:latin typeface="Arial" panose="020B0604020202020204" pitchFamily="34" charset="0"/>
                </a:defRPr>
              </a:lvl6pPr>
              <a:lvl7pPr marL="2971800" indent="-228600" algn="r" eaLnBrk="0" fontAlgn="base" hangingPunct="0">
                <a:spcBef>
                  <a:spcPct val="0"/>
                </a:spcBef>
                <a:spcAft>
                  <a:spcPct val="0"/>
                </a:spcAft>
                <a:defRPr sz="1100">
                  <a:solidFill>
                    <a:schemeClr val="tx1"/>
                  </a:solidFill>
                  <a:latin typeface="Arial" panose="020B0604020202020204" pitchFamily="34" charset="0"/>
                </a:defRPr>
              </a:lvl7pPr>
              <a:lvl8pPr marL="3429000" indent="-228600" algn="r" eaLnBrk="0" fontAlgn="base" hangingPunct="0">
                <a:spcBef>
                  <a:spcPct val="0"/>
                </a:spcBef>
                <a:spcAft>
                  <a:spcPct val="0"/>
                </a:spcAft>
                <a:defRPr sz="1100">
                  <a:solidFill>
                    <a:schemeClr val="tx1"/>
                  </a:solidFill>
                  <a:latin typeface="Arial" panose="020B0604020202020204" pitchFamily="34" charset="0"/>
                </a:defRPr>
              </a:lvl8pPr>
              <a:lvl9pPr marL="3886200" indent="-228600" algn="r" eaLnBrk="0" fontAlgn="base" hangingPunct="0">
                <a:spcBef>
                  <a:spcPct val="0"/>
                </a:spcBef>
                <a:spcAft>
                  <a:spcPct val="0"/>
                </a:spcAft>
                <a:defRPr sz="1100">
                  <a:solidFill>
                    <a:schemeClr val="tx1"/>
                  </a:solidFill>
                  <a:latin typeface="Arial" panose="020B0604020202020204" pitchFamily="34" charset="0"/>
                </a:defRPr>
              </a:lvl9pPr>
            </a:lstStyle>
            <a:p>
              <a:endParaRPr lang="fr-FR" altLang="fr-FR"/>
            </a:p>
          </p:txBody>
        </p:sp>
        <p:sp>
          <p:nvSpPr>
            <p:cNvPr id="10259" name="Oval 16"/>
            <p:cNvSpPr>
              <a:spLocks noChangeArrowheads="1"/>
            </p:cNvSpPr>
            <p:nvPr/>
          </p:nvSpPr>
          <p:spPr bwMode="auto">
            <a:xfrm>
              <a:off x="2260" y="1418"/>
              <a:ext cx="1724" cy="292"/>
            </a:xfrm>
            <a:prstGeom prst="ellipse">
              <a:avLst/>
            </a:prstGeom>
            <a:solidFill>
              <a:srgbClr val="FFFF99"/>
            </a:solidFill>
            <a:ln w="25400">
              <a:solidFill>
                <a:schemeClr val="tx1"/>
              </a:solidFill>
              <a:round/>
              <a:headEnd/>
              <a:tailEnd/>
            </a:ln>
            <a:effectLst>
              <a:outerShdw dist="107763" dir="2700000" algn="ctr" rotWithShape="0">
                <a:schemeClr val="bg2"/>
              </a:outerShdw>
            </a:effectLst>
          </p:spPr>
          <p:txBody>
            <a:bodyPr wrap="none" anchor="ctr"/>
            <a:lstStyle/>
            <a:p>
              <a:pPr>
                <a:defRPr/>
              </a:pPr>
              <a:endParaRPr lang="de-DE"/>
            </a:p>
          </p:txBody>
        </p:sp>
        <p:sp>
          <p:nvSpPr>
            <p:cNvPr id="10260" name="Rectangle 17"/>
            <p:cNvSpPr>
              <a:spLocks noChangeArrowheads="1"/>
            </p:cNvSpPr>
            <p:nvPr/>
          </p:nvSpPr>
          <p:spPr bwMode="auto">
            <a:xfrm>
              <a:off x="2333" y="1443"/>
              <a:ext cx="1470"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2550" tIns="41275" rIns="82550" bIns="41275">
              <a:spAutoFit/>
            </a:bodyPr>
            <a:lstStyle>
              <a:lvl1pPr defTabSz="728663">
                <a:defRPr sz="1100">
                  <a:solidFill>
                    <a:schemeClr val="tx1"/>
                  </a:solidFill>
                  <a:latin typeface="Arial" panose="020B0604020202020204" pitchFamily="34" charset="0"/>
                </a:defRPr>
              </a:lvl1pPr>
              <a:lvl2pPr marL="742950" indent="-285750" defTabSz="728663">
                <a:defRPr sz="1100">
                  <a:solidFill>
                    <a:schemeClr val="tx1"/>
                  </a:solidFill>
                  <a:latin typeface="Arial" panose="020B0604020202020204" pitchFamily="34" charset="0"/>
                </a:defRPr>
              </a:lvl2pPr>
              <a:lvl3pPr marL="1143000" indent="-228600" defTabSz="728663">
                <a:defRPr sz="1100">
                  <a:solidFill>
                    <a:schemeClr val="tx1"/>
                  </a:solidFill>
                  <a:latin typeface="Arial" panose="020B0604020202020204" pitchFamily="34" charset="0"/>
                </a:defRPr>
              </a:lvl3pPr>
              <a:lvl4pPr marL="1600200" indent="-228600" defTabSz="728663">
                <a:defRPr sz="1100">
                  <a:solidFill>
                    <a:schemeClr val="tx1"/>
                  </a:solidFill>
                  <a:latin typeface="Arial" panose="020B0604020202020204" pitchFamily="34" charset="0"/>
                </a:defRPr>
              </a:lvl4pPr>
              <a:lvl5pPr marL="2057400" indent="-228600" defTabSz="728663">
                <a:defRPr sz="1100">
                  <a:solidFill>
                    <a:schemeClr val="tx1"/>
                  </a:solidFill>
                  <a:latin typeface="Arial" panose="020B0604020202020204" pitchFamily="34" charset="0"/>
                </a:defRPr>
              </a:lvl5pPr>
              <a:lvl6pPr marL="2514600" indent="-228600" algn="r" defTabSz="728663" eaLnBrk="0" fontAlgn="base" hangingPunct="0">
                <a:spcBef>
                  <a:spcPct val="0"/>
                </a:spcBef>
                <a:spcAft>
                  <a:spcPct val="0"/>
                </a:spcAft>
                <a:defRPr sz="1100">
                  <a:solidFill>
                    <a:schemeClr val="tx1"/>
                  </a:solidFill>
                  <a:latin typeface="Arial" panose="020B0604020202020204" pitchFamily="34" charset="0"/>
                </a:defRPr>
              </a:lvl6pPr>
              <a:lvl7pPr marL="2971800" indent="-228600" algn="r" defTabSz="728663" eaLnBrk="0" fontAlgn="base" hangingPunct="0">
                <a:spcBef>
                  <a:spcPct val="0"/>
                </a:spcBef>
                <a:spcAft>
                  <a:spcPct val="0"/>
                </a:spcAft>
                <a:defRPr sz="1100">
                  <a:solidFill>
                    <a:schemeClr val="tx1"/>
                  </a:solidFill>
                  <a:latin typeface="Arial" panose="020B0604020202020204" pitchFamily="34" charset="0"/>
                </a:defRPr>
              </a:lvl7pPr>
              <a:lvl8pPr marL="3429000" indent="-228600" algn="r" defTabSz="728663" eaLnBrk="0" fontAlgn="base" hangingPunct="0">
                <a:spcBef>
                  <a:spcPct val="0"/>
                </a:spcBef>
                <a:spcAft>
                  <a:spcPct val="0"/>
                </a:spcAft>
                <a:defRPr sz="1100">
                  <a:solidFill>
                    <a:schemeClr val="tx1"/>
                  </a:solidFill>
                  <a:latin typeface="Arial" panose="020B0604020202020204" pitchFamily="34" charset="0"/>
                </a:defRPr>
              </a:lvl8pPr>
              <a:lvl9pPr marL="3886200" indent="-228600" algn="r" defTabSz="728663" eaLnBrk="0" fontAlgn="base" hangingPunct="0">
                <a:spcBef>
                  <a:spcPct val="0"/>
                </a:spcBef>
                <a:spcAft>
                  <a:spcPct val="0"/>
                </a:spcAft>
                <a:defRPr sz="1100">
                  <a:solidFill>
                    <a:schemeClr val="tx1"/>
                  </a:solidFill>
                  <a:latin typeface="Arial" panose="020B0604020202020204" pitchFamily="34" charset="0"/>
                </a:defRPr>
              </a:lvl9pPr>
            </a:lstStyle>
            <a:p>
              <a:pPr algn="l">
                <a:lnSpc>
                  <a:spcPct val="115000"/>
                </a:lnSpc>
              </a:pPr>
              <a:r>
                <a:rPr lang="fr-FR" altLang="fr-FR" sz="1600" b="1">
                  <a:solidFill>
                    <a:srgbClr val="333333"/>
                  </a:solidFill>
                </a:rPr>
                <a:t>Amélioration continue</a:t>
              </a:r>
              <a:endParaRPr lang="fr-FR" altLang="fr-FR" sz="1600" b="1">
                <a:solidFill>
                  <a:srgbClr val="333333"/>
                </a:solidFill>
                <a:latin typeface="ITC Cent a" charset="0"/>
              </a:endParaRPr>
            </a:p>
          </p:txBody>
        </p:sp>
        <p:sp>
          <p:nvSpPr>
            <p:cNvPr id="10261" name="Arc 18"/>
            <p:cNvSpPr>
              <a:spLocks/>
            </p:cNvSpPr>
            <p:nvPr/>
          </p:nvSpPr>
          <p:spPr bwMode="auto">
            <a:xfrm>
              <a:off x="2283" y="1296"/>
              <a:ext cx="1024" cy="181"/>
            </a:xfrm>
            <a:custGeom>
              <a:avLst/>
              <a:gdLst>
                <a:gd name="T0" fmla="*/ 0 w 21463"/>
                <a:gd name="T1" fmla="*/ 0 h 21600"/>
                <a:gd name="T2" fmla="*/ 0 w 21463"/>
                <a:gd name="T3" fmla="*/ 0 h 21600"/>
                <a:gd name="T4" fmla="*/ 0 w 21463"/>
                <a:gd name="T5" fmla="*/ 0 h 21600"/>
                <a:gd name="T6" fmla="*/ 0 60000 65536"/>
                <a:gd name="T7" fmla="*/ 0 60000 65536"/>
                <a:gd name="T8" fmla="*/ 0 60000 65536"/>
                <a:gd name="T9" fmla="*/ 0 w 21463"/>
                <a:gd name="T10" fmla="*/ 0 h 21600"/>
                <a:gd name="T11" fmla="*/ 21463 w 21463"/>
                <a:gd name="T12" fmla="*/ 21600 h 21600"/>
              </a:gdLst>
              <a:ahLst/>
              <a:cxnLst>
                <a:cxn ang="T6">
                  <a:pos x="T0" y="T1"/>
                </a:cxn>
                <a:cxn ang="T7">
                  <a:pos x="T2" y="T3"/>
                </a:cxn>
                <a:cxn ang="T8">
                  <a:pos x="T4" y="T5"/>
                </a:cxn>
              </a:cxnLst>
              <a:rect l="T9" t="T10" r="T11" b="T12"/>
              <a:pathLst>
                <a:path w="21463" h="21600" fill="none" extrusionOk="0">
                  <a:moveTo>
                    <a:pt x="0" y="19168"/>
                  </a:moveTo>
                  <a:cubicBezTo>
                    <a:pt x="1236" y="8257"/>
                    <a:pt x="10462" y="10"/>
                    <a:pt x="21443" y="0"/>
                  </a:cubicBezTo>
                </a:path>
                <a:path w="21463" h="21600" stroke="0" extrusionOk="0">
                  <a:moveTo>
                    <a:pt x="0" y="19168"/>
                  </a:moveTo>
                  <a:cubicBezTo>
                    <a:pt x="1236" y="8257"/>
                    <a:pt x="10462" y="10"/>
                    <a:pt x="21443" y="0"/>
                  </a:cubicBezTo>
                  <a:lnTo>
                    <a:pt x="21463" y="21600"/>
                  </a:lnTo>
                  <a:lnTo>
                    <a:pt x="0" y="19168"/>
                  </a:lnTo>
                  <a:close/>
                </a:path>
              </a:pathLst>
            </a:custGeom>
            <a:noFill/>
            <a:ln w="25400" cap="rnd">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lvl1pPr>
                <a:defRPr sz="1100">
                  <a:solidFill>
                    <a:schemeClr val="tx1"/>
                  </a:solidFill>
                  <a:latin typeface="Arial" panose="020B0604020202020204" pitchFamily="34" charset="0"/>
                </a:defRPr>
              </a:lvl1pPr>
              <a:lvl2pPr marL="742950" indent="-285750">
                <a:defRPr sz="1100">
                  <a:solidFill>
                    <a:schemeClr val="tx1"/>
                  </a:solidFill>
                  <a:latin typeface="Arial" panose="020B0604020202020204" pitchFamily="34" charset="0"/>
                </a:defRPr>
              </a:lvl2pPr>
              <a:lvl3pPr marL="1143000" indent="-228600">
                <a:defRPr sz="1100">
                  <a:solidFill>
                    <a:schemeClr val="tx1"/>
                  </a:solidFill>
                  <a:latin typeface="Arial" panose="020B0604020202020204" pitchFamily="34" charset="0"/>
                </a:defRPr>
              </a:lvl3pPr>
              <a:lvl4pPr marL="1600200" indent="-228600">
                <a:defRPr sz="1100">
                  <a:solidFill>
                    <a:schemeClr val="tx1"/>
                  </a:solidFill>
                  <a:latin typeface="Arial" panose="020B0604020202020204" pitchFamily="34" charset="0"/>
                </a:defRPr>
              </a:lvl4pPr>
              <a:lvl5pPr marL="2057400" indent="-228600">
                <a:defRPr sz="1100">
                  <a:solidFill>
                    <a:schemeClr val="tx1"/>
                  </a:solidFill>
                  <a:latin typeface="Arial" panose="020B0604020202020204" pitchFamily="34" charset="0"/>
                </a:defRPr>
              </a:lvl5pPr>
              <a:lvl6pPr marL="2514600" indent="-228600" algn="r" eaLnBrk="0" fontAlgn="base" hangingPunct="0">
                <a:spcBef>
                  <a:spcPct val="0"/>
                </a:spcBef>
                <a:spcAft>
                  <a:spcPct val="0"/>
                </a:spcAft>
                <a:defRPr sz="1100">
                  <a:solidFill>
                    <a:schemeClr val="tx1"/>
                  </a:solidFill>
                  <a:latin typeface="Arial" panose="020B0604020202020204" pitchFamily="34" charset="0"/>
                </a:defRPr>
              </a:lvl6pPr>
              <a:lvl7pPr marL="2971800" indent="-228600" algn="r" eaLnBrk="0" fontAlgn="base" hangingPunct="0">
                <a:spcBef>
                  <a:spcPct val="0"/>
                </a:spcBef>
                <a:spcAft>
                  <a:spcPct val="0"/>
                </a:spcAft>
                <a:defRPr sz="1100">
                  <a:solidFill>
                    <a:schemeClr val="tx1"/>
                  </a:solidFill>
                  <a:latin typeface="Arial" panose="020B0604020202020204" pitchFamily="34" charset="0"/>
                </a:defRPr>
              </a:lvl7pPr>
              <a:lvl8pPr marL="3429000" indent="-228600" algn="r" eaLnBrk="0" fontAlgn="base" hangingPunct="0">
                <a:spcBef>
                  <a:spcPct val="0"/>
                </a:spcBef>
                <a:spcAft>
                  <a:spcPct val="0"/>
                </a:spcAft>
                <a:defRPr sz="1100">
                  <a:solidFill>
                    <a:schemeClr val="tx1"/>
                  </a:solidFill>
                  <a:latin typeface="Arial" panose="020B0604020202020204" pitchFamily="34" charset="0"/>
                </a:defRPr>
              </a:lvl8pPr>
              <a:lvl9pPr marL="3886200" indent="-228600" algn="r" eaLnBrk="0" fontAlgn="base" hangingPunct="0">
                <a:spcBef>
                  <a:spcPct val="0"/>
                </a:spcBef>
                <a:spcAft>
                  <a:spcPct val="0"/>
                </a:spcAft>
                <a:defRPr sz="1100">
                  <a:solidFill>
                    <a:schemeClr val="tx1"/>
                  </a:solidFill>
                  <a:latin typeface="Arial" panose="020B0604020202020204" pitchFamily="34" charset="0"/>
                </a:defRPr>
              </a:lvl9pPr>
            </a:lstStyle>
            <a:p>
              <a:endParaRPr lang="fr-FR" altLang="fr-FR"/>
            </a:p>
          </p:txBody>
        </p:sp>
        <p:grpSp>
          <p:nvGrpSpPr>
            <p:cNvPr id="10262" name="Group 19"/>
            <p:cNvGrpSpPr>
              <a:grpSpLocks/>
            </p:cNvGrpSpPr>
            <p:nvPr/>
          </p:nvGrpSpPr>
          <p:grpSpPr bwMode="auto">
            <a:xfrm>
              <a:off x="2259" y="1463"/>
              <a:ext cx="36" cy="134"/>
              <a:chOff x="2302" y="1464"/>
              <a:chExt cx="36" cy="151"/>
            </a:xfrm>
          </p:grpSpPr>
          <p:sp>
            <p:nvSpPr>
              <p:cNvPr id="10264" name="Arc 20"/>
              <p:cNvSpPr>
                <a:spLocks/>
              </p:cNvSpPr>
              <p:nvPr/>
            </p:nvSpPr>
            <p:spPr bwMode="auto">
              <a:xfrm>
                <a:off x="2304" y="1534"/>
                <a:ext cx="34" cy="81"/>
              </a:xfrm>
              <a:custGeom>
                <a:avLst/>
                <a:gdLst>
                  <a:gd name="T0" fmla="*/ 0 w 21600"/>
                  <a:gd name="T1" fmla="*/ 0 h 21827"/>
                  <a:gd name="T2" fmla="*/ 0 w 21600"/>
                  <a:gd name="T3" fmla="*/ 0 h 21827"/>
                  <a:gd name="T4" fmla="*/ 0 w 21600"/>
                  <a:gd name="T5" fmla="*/ 0 h 21827"/>
                  <a:gd name="T6" fmla="*/ 0 60000 65536"/>
                  <a:gd name="T7" fmla="*/ 0 60000 65536"/>
                  <a:gd name="T8" fmla="*/ 0 60000 65536"/>
                  <a:gd name="T9" fmla="*/ 0 w 21600"/>
                  <a:gd name="T10" fmla="*/ 0 h 21827"/>
                  <a:gd name="T11" fmla="*/ 21600 w 21600"/>
                  <a:gd name="T12" fmla="*/ 21827 h 21827"/>
                </a:gdLst>
                <a:ahLst/>
                <a:cxnLst>
                  <a:cxn ang="T6">
                    <a:pos x="T0" y="T1"/>
                  </a:cxn>
                  <a:cxn ang="T7">
                    <a:pos x="T2" y="T3"/>
                  </a:cxn>
                  <a:cxn ang="T8">
                    <a:pos x="T4" y="T5"/>
                  </a:cxn>
                </a:cxnLst>
                <a:rect l="T9" t="T10" r="T11" b="T12"/>
                <a:pathLst>
                  <a:path w="21600" h="21827" fill="none" extrusionOk="0">
                    <a:moveTo>
                      <a:pt x="20297" y="21826"/>
                    </a:moveTo>
                    <a:cubicBezTo>
                      <a:pt x="8894" y="21137"/>
                      <a:pt x="0" y="11689"/>
                      <a:pt x="0" y="266"/>
                    </a:cubicBezTo>
                    <a:cubicBezTo>
                      <a:pt x="-1" y="177"/>
                      <a:pt x="0" y="88"/>
                      <a:pt x="1" y="-1"/>
                    </a:cubicBezTo>
                  </a:path>
                  <a:path w="21600" h="21827" stroke="0" extrusionOk="0">
                    <a:moveTo>
                      <a:pt x="20297" y="21826"/>
                    </a:moveTo>
                    <a:cubicBezTo>
                      <a:pt x="8894" y="21137"/>
                      <a:pt x="0" y="11689"/>
                      <a:pt x="0" y="266"/>
                    </a:cubicBezTo>
                    <a:cubicBezTo>
                      <a:pt x="-1" y="177"/>
                      <a:pt x="0" y="88"/>
                      <a:pt x="1" y="-1"/>
                    </a:cubicBezTo>
                    <a:lnTo>
                      <a:pt x="21600" y="266"/>
                    </a:lnTo>
                    <a:lnTo>
                      <a:pt x="20297" y="21826"/>
                    </a:lnTo>
                    <a:close/>
                  </a:path>
                </a:pathLst>
              </a:custGeom>
              <a:noFill/>
              <a:ln w="254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1100">
                    <a:solidFill>
                      <a:schemeClr val="tx1"/>
                    </a:solidFill>
                    <a:latin typeface="Arial" panose="020B0604020202020204" pitchFamily="34" charset="0"/>
                  </a:defRPr>
                </a:lvl1pPr>
                <a:lvl2pPr marL="742950" indent="-285750">
                  <a:defRPr sz="1100">
                    <a:solidFill>
                      <a:schemeClr val="tx1"/>
                    </a:solidFill>
                    <a:latin typeface="Arial" panose="020B0604020202020204" pitchFamily="34" charset="0"/>
                  </a:defRPr>
                </a:lvl2pPr>
                <a:lvl3pPr marL="1143000" indent="-228600">
                  <a:defRPr sz="1100">
                    <a:solidFill>
                      <a:schemeClr val="tx1"/>
                    </a:solidFill>
                    <a:latin typeface="Arial" panose="020B0604020202020204" pitchFamily="34" charset="0"/>
                  </a:defRPr>
                </a:lvl3pPr>
                <a:lvl4pPr marL="1600200" indent="-228600">
                  <a:defRPr sz="1100">
                    <a:solidFill>
                      <a:schemeClr val="tx1"/>
                    </a:solidFill>
                    <a:latin typeface="Arial" panose="020B0604020202020204" pitchFamily="34" charset="0"/>
                  </a:defRPr>
                </a:lvl4pPr>
                <a:lvl5pPr marL="2057400" indent="-228600">
                  <a:defRPr sz="1100">
                    <a:solidFill>
                      <a:schemeClr val="tx1"/>
                    </a:solidFill>
                    <a:latin typeface="Arial" panose="020B0604020202020204" pitchFamily="34" charset="0"/>
                  </a:defRPr>
                </a:lvl5pPr>
                <a:lvl6pPr marL="2514600" indent="-228600" algn="r" eaLnBrk="0" fontAlgn="base" hangingPunct="0">
                  <a:spcBef>
                    <a:spcPct val="0"/>
                  </a:spcBef>
                  <a:spcAft>
                    <a:spcPct val="0"/>
                  </a:spcAft>
                  <a:defRPr sz="1100">
                    <a:solidFill>
                      <a:schemeClr val="tx1"/>
                    </a:solidFill>
                    <a:latin typeface="Arial" panose="020B0604020202020204" pitchFamily="34" charset="0"/>
                  </a:defRPr>
                </a:lvl6pPr>
                <a:lvl7pPr marL="2971800" indent="-228600" algn="r" eaLnBrk="0" fontAlgn="base" hangingPunct="0">
                  <a:spcBef>
                    <a:spcPct val="0"/>
                  </a:spcBef>
                  <a:spcAft>
                    <a:spcPct val="0"/>
                  </a:spcAft>
                  <a:defRPr sz="1100">
                    <a:solidFill>
                      <a:schemeClr val="tx1"/>
                    </a:solidFill>
                    <a:latin typeface="Arial" panose="020B0604020202020204" pitchFamily="34" charset="0"/>
                  </a:defRPr>
                </a:lvl7pPr>
                <a:lvl8pPr marL="3429000" indent="-228600" algn="r" eaLnBrk="0" fontAlgn="base" hangingPunct="0">
                  <a:spcBef>
                    <a:spcPct val="0"/>
                  </a:spcBef>
                  <a:spcAft>
                    <a:spcPct val="0"/>
                  </a:spcAft>
                  <a:defRPr sz="1100">
                    <a:solidFill>
                      <a:schemeClr val="tx1"/>
                    </a:solidFill>
                    <a:latin typeface="Arial" panose="020B0604020202020204" pitchFamily="34" charset="0"/>
                  </a:defRPr>
                </a:lvl8pPr>
                <a:lvl9pPr marL="3886200" indent="-228600" algn="r" eaLnBrk="0" fontAlgn="base" hangingPunct="0">
                  <a:spcBef>
                    <a:spcPct val="0"/>
                  </a:spcBef>
                  <a:spcAft>
                    <a:spcPct val="0"/>
                  </a:spcAft>
                  <a:defRPr sz="1100">
                    <a:solidFill>
                      <a:schemeClr val="tx1"/>
                    </a:solidFill>
                    <a:latin typeface="Arial" panose="020B0604020202020204" pitchFamily="34" charset="0"/>
                  </a:defRPr>
                </a:lvl9pPr>
              </a:lstStyle>
              <a:p>
                <a:endParaRPr lang="fr-FR" altLang="fr-FR"/>
              </a:p>
            </p:txBody>
          </p:sp>
          <p:sp>
            <p:nvSpPr>
              <p:cNvPr id="10265" name="Arc 21"/>
              <p:cNvSpPr>
                <a:spLocks/>
              </p:cNvSpPr>
              <p:nvPr/>
            </p:nvSpPr>
            <p:spPr bwMode="auto">
              <a:xfrm>
                <a:off x="2302" y="1464"/>
                <a:ext cx="33" cy="75"/>
              </a:xfrm>
              <a:custGeom>
                <a:avLst/>
                <a:gdLst>
                  <a:gd name="T0" fmla="*/ 0 w 21598"/>
                  <a:gd name="T1" fmla="*/ 0 h 20211"/>
                  <a:gd name="T2" fmla="*/ 0 w 21598"/>
                  <a:gd name="T3" fmla="*/ 0 h 20211"/>
                  <a:gd name="T4" fmla="*/ 0 w 21598"/>
                  <a:gd name="T5" fmla="*/ 0 h 20211"/>
                  <a:gd name="T6" fmla="*/ 0 60000 65536"/>
                  <a:gd name="T7" fmla="*/ 0 60000 65536"/>
                  <a:gd name="T8" fmla="*/ 0 60000 65536"/>
                  <a:gd name="T9" fmla="*/ 0 w 21598"/>
                  <a:gd name="T10" fmla="*/ 0 h 20211"/>
                  <a:gd name="T11" fmla="*/ 21598 w 21598"/>
                  <a:gd name="T12" fmla="*/ 20211 h 20211"/>
                </a:gdLst>
                <a:ahLst/>
                <a:cxnLst>
                  <a:cxn ang="T6">
                    <a:pos x="T0" y="T1"/>
                  </a:cxn>
                  <a:cxn ang="T7">
                    <a:pos x="T2" y="T3"/>
                  </a:cxn>
                  <a:cxn ang="T8">
                    <a:pos x="T4" y="T5"/>
                  </a:cxn>
                </a:cxnLst>
                <a:rect l="T9" t="T10" r="T11" b="T12"/>
                <a:pathLst>
                  <a:path w="21598" h="20211" fill="none" extrusionOk="0">
                    <a:moveTo>
                      <a:pt x="-1" y="19944"/>
                    </a:moveTo>
                    <a:cubicBezTo>
                      <a:pt x="109" y="11053"/>
                      <a:pt x="5656" y="3137"/>
                      <a:pt x="13977" y="0"/>
                    </a:cubicBezTo>
                  </a:path>
                  <a:path w="21598" h="20211" stroke="0" extrusionOk="0">
                    <a:moveTo>
                      <a:pt x="-1" y="19944"/>
                    </a:moveTo>
                    <a:cubicBezTo>
                      <a:pt x="109" y="11053"/>
                      <a:pt x="5656" y="3137"/>
                      <a:pt x="13977" y="0"/>
                    </a:cubicBezTo>
                    <a:lnTo>
                      <a:pt x="21598" y="20211"/>
                    </a:lnTo>
                    <a:lnTo>
                      <a:pt x="-1" y="19944"/>
                    </a:lnTo>
                    <a:close/>
                  </a:path>
                </a:pathLst>
              </a:custGeom>
              <a:noFill/>
              <a:ln w="254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1100">
                    <a:solidFill>
                      <a:schemeClr val="tx1"/>
                    </a:solidFill>
                    <a:latin typeface="Arial" panose="020B0604020202020204" pitchFamily="34" charset="0"/>
                  </a:defRPr>
                </a:lvl1pPr>
                <a:lvl2pPr marL="742950" indent="-285750">
                  <a:defRPr sz="1100">
                    <a:solidFill>
                      <a:schemeClr val="tx1"/>
                    </a:solidFill>
                    <a:latin typeface="Arial" panose="020B0604020202020204" pitchFamily="34" charset="0"/>
                  </a:defRPr>
                </a:lvl2pPr>
                <a:lvl3pPr marL="1143000" indent="-228600">
                  <a:defRPr sz="1100">
                    <a:solidFill>
                      <a:schemeClr val="tx1"/>
                    </a:solidFill>
                    <a:latin typeface="Arial" panose="020B0604020202020204" pitchFamily="34" charset="0"/>
                  </a:defRPr>
                </a:lvl3pPr>
                <a:lvl4pPr marL="1600200" indent="-228600">
                  <a:defRPr sz="1100">
                    <a:solidFill>
                      <a:schemeClr val="tx1"/>
                    </a:solidFill>
                    <a:latin typeface="Arial" panose="020B0604020202020204" pitchFamily="34" charset="0"/>
                  </a:defRPr>
                </a:lvl4pPr>
                <a:lvl5pPr marL="2057400" indent="-228600">
                  <a:defRPr sz="1100">
                    <a:solidFill>
                      <a:schemeClr val="tx1"/>
                    </a:solidFill>
                    <a:latin typeface="Arial" panose="020B0604020202020204" pitchFamily="34" charset="0"/>
                  </a:defRPr>
                </a:lvl5pPr>
                <a:lvl6pPr marL="2514600" indent="-228600" algn="r" eaLnBrk="0" fontAlgn="base" hangingPunct="0">
                  <a:spcBef>
                    <a:spcPct val="0"/>
                  </a:spcBef>
                  <a:spcAft>
                    <a:spcPct val="0"/>
                  </a:spcAft>
                  <a:defRPr sz="1100">
                    <a:solidFill>
                      <a:schemeClr val="tx1"/>
                    </a:solidFill>
                    <a:latin typeface="Arial" panose="020B0604020202020204" pitchFamily="34" charset="0"/>
                  </a:defRPr>
                </a:lvl6pPr>
                <a:lvl7pPr marL="2971800" indent="-228600" algn="r" eaLnBrk="0" fontAlgn="base" hangingPunct="0">
                  <a:spcBef>
                    <a:spcPct val="0"/>
                  </a:spcBef>
                  <a:spcAft>
                    <a:spcPct val="0"/>
                  </a:spcAft>
                  <a:defRPr sz="1100">
                    <a:solidFill>
                      <a:schemeClr val="tx1"/>
                    </a:solidFill>
                    <a:latin typeface="Arial" panose="020B0604020202020204" pitchFamily="34" charset="0"/>
                  </a:defRPr>
                </a:lvl7pPr>
                <a:lvl8pPr marL="3429000" indent="-228600" algn="r" eaLnBrk="0" fontAlgn="base" hangingPunct="0">
                  <a:spcBef>
                    <a:spcPct val="0"/>
                  </a:spcBef>
                  <a:spcAft>
                    <a:spcPct val="0"/>
                  </a:spcAft>
                  <a:defRPr sz="1100">
                    <a:solidFill>
                      <a:schemeClr val="tx1"/>
                    </a:solidFill>
                    <a:latin typeface="Arial" panose="020B0604020202020204" pitchFamily="34" charset="0"/>
                  </a:defRPr>
                </a:lvl8pPr>
                <a:lvl9pPr marL="3886200" indent="-228600" algn="r" eaLnBrk="0" fontAlgn="base" hangingPunct="0">
                  <a:spcBef>
                    <a:spcPct val="0"/>
                  </a:spcBef>
                  <a:spcAft>
                    <a:spcPct val="0"/>
                  </a:spcAft>
                  <a:defRPr sz="1100">
                    <a:solidFill>
                      <a:schemeClr val="tx1"/>
                    </a:solidFill>
                    <a:latin typeface="Arial" panose="020B0604020202020204" pitchFamily="34" charset="0"/>
                  </a:defRPr>
                </a:lvl9pPr>
              </a:lstStyle>
              <a:p>
                <a:endParaRPr lang="fr-FR" altLang="fr-FR"/>
              </a:p>
            </p:txBody>
          </p:sp>
        </p:grpSp>
        <p:sp>
          <p:nvSpPr>
            <p:cNvPr id="10263" name="Text Box 24"/>
            <p:cNvSpPr txBox="1">
              <a:spLocks noChangeArrowheads="1"/>
            </p:cNvSpPr>
            <p:nvPr/>
          </p:nvSpPr>
          <p:spPr bwMode="auto">
            <a:xfrm>
              <a:off x="3888" y="3552"/>
              <a:ext cx="1974" cy="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0" tIns="72000" rIns="0" bIns="72000">
              <a:spAutoFit/>
            </a:bodyPr>
            <a:lstStyle>
              <a:lvl1pPr>
                <a:defRPr sz="1100">
                  <a:solidFill>
                    <a:schemeClr val="tx1"/>
                  </a:solidFill>
                  <a:latin typeface="Arial" panose="020B0604020202020204" pitchFamily="34" charset="0"/>
                </a:defRPr>
              </a:lvl1pPr>
              <a:lvl2pPr marL="742950" indent="-285750">
                <a:defRPr sz="1100">
                  <a:solidFill>
                    <a:schemeClr val="tx1"/>
                  </a:solidFill>
                  <a:latin typeface="Arial" panose="020B0604020202020204" pitchFamily="34" charset="0"/>
                </a:defRPr>
              </a:lvl2pPr>
              <a:lvl3pPr marL="1143000" indent="-228600">
                <a:defRPr sz="1100">
                  <a:solidFill>
                    <a:schemeClr val="tx1"/>
                  </a:solidFill>
                  <a:latin typeface="Arial" panose="020B0604020202020204" pitchFamily="34" charset="0"/>
                </a:defRPr>
              </a:lvl3pPr>
              <a:lvl4pPr marL="1600200" indent="-228600">
                <a:defRPr sz="1100">
                  <a:solidFill>
                    <a:schemeClr val="tx1"/>
                  </a:solidFill>
                  <a:latin typeface="Arial" panose="020B0604020202020204" pitchFamily="34" charset="0"/>
                </a:defRPr>
              </a:lvl4pPr>
              <a:lvl5pPr marL="2057400" indent="-228600">
                <a:defRPr sz="1100">
                  <a:solidFill>
                    <a:schemeClr val="tx1"/>
                  </a:solidFill>
                  <a:latin typeface="Arial" panose="020B0604020202020204" pitchFamily="34" charset="0"/>
                </a:defRPr>
              </a:lvl5pPr>
              <a:lvl6pPr marL="2514600" indent="-228600" algn="r" eaLnBrk="0" fontAlgn="base" hangingPunct="0">
                <a:spcBef>
                  <a:spcPct val="0"/>
                </a:spcBef>
                <a:spcAft>
                  <a:spcPct val="0"/>
                </a:spcAft>
                <a:defRPr sz="1100">
                  <a:solidFill>
                    <a:schemeClr val="tx1"/>
                  </a:solidFill>
                  <a:latin typeface="Arial" panose="020B0604020202020204" pitchFamily="34" charset="0"/>
                </a:defRPr>
              </a:lvl6pPr>
              <a:lvl7pPr marL="2971800" indent="-228600" algn="r" eaLnBrk="0" fontAlgn="base" hangingPunct="0">
                <a:spcBef>
                  <a:spcPct val="0"/>
                </a:spcBef>
                <a:spcAft>
                  <a:spcPct val="0"/>
                </a:spcAft>
                <a:defRPr sz="1100">
                  <a:solidFill>
                    <a:schemeClr val="tx1"/>
                  </a:solidFill>
                  <a:latin typeface="Arial" panose="020B0604020202020204" pitchFamily="34" charset="0"/>
                </a:defRPr>
              </a:lvl7pPr>
              <a:lvl8pPr marL="3429000" indent="-228600" algn="r" eaLnBrk="0" fontAlgn="base" hangingPunct="0">
                <a:spcBef>
                  <a:spcPct val="0"/>
                </a:spcBef>
                <a:spcAft>
                  <a:spcPct val="0"/>
                </a:spcAft>
                <a:defRPr sz="1100">
                  <a:solidFill>
                    <a:schemeClr val="tx1"/>
                  </a:solidFill>
                  <a:latin typeface="Arial" panose="020B0604020202020204" pitchFamily="34" charset="0"/>
                </a:defRPr>
              </a:lvl8pPr>
              <a:lvl9pPr marL="3886200" indent="-228600" algn="r" eaLnBrk="0" fontAlgn="base" hangingPunct="0">
                <a:spcBef>
                  <a:spcPct val="0"/>
                </a:spcBef>
                <a:spcAft>
                  <a:spcPct val="0"/>
                </a:spcAft>
                <a:defRPr sz="1100">
                  <a:solidFill>
                    <a:schemeClr val="tx1"/>
                  </a:solidFill>
                  <a:latin typeface="Arial" panose="020B0604020202020204" pitchFamily="34" charset="0"/>
                </a:defRPr>
              </a:lvl9pPr>
            </a:lstStyle>
            <a:p>
              <a:pPr algn="l">
                <a:lnSpc>
                  <a:spcPct val="113000"/>
                </a:lnSpc>
                <a:spcBef>
                  <a:spcPct val="50000"/>
                </a:spcBef>
                <a:buClr>
                  <a:schemeClr val="accent1"/>
                </a:buClr>
                <a:buFont typeface="Dresdner Bank AG Symbol" pitchFamily="2" charset="2"/>
                <a:buNone/>
              </a:pPr>
              <a:r>
                <a:rPr lang="en-GB" altLang="fr-FR" sz="1000" b="1">
                  <a:solidFill>
                    <a:srgbClr val="333333"/>
                  </a:solidFill>
                  <a:ea typeface="Arial Unicode MS" panose="020B0604020202020204" pitchFamily="34" charset="-128"/>
                  <a:cs typeface="Arial Unicode MS" panose="020B0604020202020204" pitchFamily="34" charset="-128"/>
                </a:rPr>
                <a:t>The Five Key Principles of the ISO 50001 EMS Model. Source: ISO 50001.</a:t>
              </a:r>
              <a:r>
                <a:rPr lang="en-GB" altLang="fr-FR" sz="1000" b="1">
                  <a:solidFill>
                    <a:srgbClr val="333333"/>
                  </a:solidFill>
                </a:rPr>
                <a:t> </a:t>
              </a:r>
            </a:p>
          </p:txBody>
        </p:sp>
      </p:grpSp>
    </p:spTree>
    <p:extLst>
      <p:ext uri="{BB962C8B-B14F-4D97-AF65-F5344CB8AC3E}">
        <p14:creationId xmlns:p14="http://schemas.microsoft.com/office/powerpoint/2010/main" val="293770841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314352" y="2126466"/>
            <a:ext cx="6858048" cy="1446550"/>
          </a:xfrm>
          <a:prstGeom prst="rect">
            <a:avLst/>
          </a:prstGeom>
          <a:noFill/>
        </p:spPr>
        <p:txBody>
          <a:bodyPr wrap="square" rtlCol="0">
            <a:spAutoFit/>
          </a:bodyPr>
          <a:lstStyle/>
          <a:p>
            <a:pPr algn="ctr"/>
            <a:r>
              <a:rPr lang="fr-FR" sz="8800" b="1" dirty="0" smtClean="0">
                <a:solidFill>
                  <a:srgbClr val="7030A0"/>
                </a:solidFill>
              </a:rPr>
              <a:t>QUESTIONS ?</a:t>
            </a:r>
            <a:endParaRPr lang="fr-FR" sz="8800" b="1" dirty="0">
              <a:solidFill>
                <a:srgbClr val="7030A0"/>
              </a:solidFill>
            </a:endParaRPr>
          </a:p>
        </p:txBody>
      </p:sp>
      <p:sp>
        <p:nvSpPr>
          <p:cNvPr id="5" name="ZoneTexte 4"/>
          <p:cNvSpPr txBox="1"/>
          <p:nvPr/>
        </p:nvSpPr>
        <p:spPr>
          <a:xfrm>
            <a:off x="2285984" y="5500702"/>
            <a:ext cx="5429288" cy="523220"/>
          </a:xfrm>
          <a:prstGeom prst="rect">
            <a:avLst/>
          </a:prstGeom>
          <a:noFill/>
        </p:spPr>
        <p:txBody>
          <a:bodyPr wrap="square" rtlCol="0">
            <a:spAutoFit/>
          </a:bodyPr>
          <a:lstStyle/>
          <a:p>
            <a:r>
              <a:rPr lang="fr-FR" sz="2800" i="1" dirty="0" smtClean="0">
                <a:solidFill>
                  <a:schemeClr val="bg1"/>
                </a:solidFill>
                <a:latin typeface="Freestyle Script" pitchFamily="66" charset="0"/>
              </a:rPr>
              <a:t>… l’efficacité  énergétique est sans limites</a:t>
            </a:r>
            <a:endParaRPr lang="fr-FR" sz="2800" i="1" dirty="0">
              <a:solidFill>
                <a:schemeClr val="bg1"/>
              </a:solidFill>
              <a:latin typeface="Freestyle Script"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Pourquoi êtes vous ici?</a:t>
            </a:r>
            <a:endParaRPr lang="fr-FR" dirty="0"/>
          </a:p>
        </p:txBody>
      </p:sp>
      <p:sp>
        <p:nvSpPr>
          <p:cNvPr id="6" name="Espace réservé du contenu 2"/>
          <p:cNvSpPr>
            <a:spLocks noGrp="1"/>
          </p:cNvSpPr>
          <p:nvPr>
            <p:ph idx="1"/>
          </p:nvPr>
        </p:nvSpPr>
        <p:spPr>
          <a:xfrm>
            <a:off x="520700" y="2105521"/>
            <a:ext cx="8102600" cy="1683519"/>
          </a:xfrm>
        </p:spPr>
        <p:txBody>
          <a:bodyPr>
            <a:normAutofit/>
          </a:bodyPr>
          <a:lstStyle/>
          <a:p>
            <a:pPr marL="0" indent="0" algn="ctr">
              <a:buNone/>
            </a:pPr>
            <a:r>
              <a:rPr lang="fr-FR" sz="2400" dirty="0" smtClean="0"/>
              <a:t>Inscrivez sur le tableau 2 objectifs justifiant votre participation à ce séminaire</a:t>
            </a:r>
          </a:p>
          <a:p>
            <a:endParaRPr lang="fr-FR" sz="2400" dirty="0"/>
          </a:p>
        </p:txBody>
      </p:sp>
    </p:spTree>
    <p:extLst>
      <p:ext uri="{BB962C8B-B14F-4D97-AF65-F5344CB8AC3E}">
        <p14:creationId xmlns:p14="http://schemas.microsoft.com/office/powerpoint/2010/main" val="1958006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6"/>
          <p:cNvGraphicFramePr>
            <a:graphicFrameLocks noGrp="1"/>
          </p:cNvGraphicFramePr>
          <p:nvPr>
            <p:ph idx="1"/>
          </p:nvPr>
        </p:nvGraphicFramePr>
        <p:xfrm>
          <a:off x="520700" y="1455739"/>
          <a:ext cx="8102600" cy="16160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re 1"/>
          <p:cNvSpPr txBox="1">
            <a:spLocks/>
          </p:cNvSpPr>
          <p:nvPr/>
        </p:nvSpPr>
        <p:spPr bwMode="auto">
          <a:xfrm>
            <a:off x="520700" y="0"/>
            <a:ext cx="8021638" cy="91757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l" rtl="0" eaLnBrk="1" fontAlgn="base" hangingPunct="1">
              <a:spcBef>
                <a:spcPct val="0"/>
              </a:spcBef>
              <a:spcAft>
                <a:spcPct val="0"/>
              </a:spcAft>
              <a:defRPr sz="2400">
                <a:solidFill>
                  <a:schemeClr val="tx2"/>
                </a:solidFill>
                <a:latin typeface="+mj-lt"/>
                <a:ea typeface="+mj-ea"/>
                <a:cs typeface="+mj-cs"/>
              </a:defRPr>
            </a:lvl1pPr>
            <a:lvl2pPr algn="l" rtl="0" eaLnBrk="1" fontAlgn="base" hangingPunct="1">
              <a:spcBef>
                <a:spcPct val="0"/>
              </a:spcBef>
              <a:spcAft>
                <a:spcPct val="0"/>
              </a:spcAft>
              <a:defRPr sz="2400">
                <a:solidFill>
                  <a:schemeClr val="tx2"/>
                </a:solidFill>
                <a:latin typeface="Arial" pitchFamily="34" charset="0"/>
              </a:defRPr>
            </a:lvl2pPr>
            <a:lvl3pPr algn="l" rtl="0" eaLnBrk="1" fontAlgn="base" hangingPunct="1">
              <a:spcBef>
                <a:spcPct val="0"/>
              </a:spcBef>
              <a:spcAft>
                <a:spcPct val="0"/>
              </a:spcAft>
              <a:defRPr sz="2400">
                <a:solidFill>
                  <a:schemeClr val="tx2"/>
                </a:solidFill>
                <a:latin typeface="Arial" pitchFamily="34" charset="0"/>
              </a:defRPr>
            </a:lvl3pPr>
            <a:lvl4pPr algn="l" rtl="0" eaLnBrk="1" fontAlgn="base" hangingPunct="1">
              <a:spcBef>
                <a:spcPct val="0"/>
              </a:spcBef>
              <a:spcAft>
                <a:spcPct val="0"/>
              </a:spcAft>
              <a:defRPr sz="2400">
                <a:solidFill>
                  <a:schemeClr val="tx2"/>
                </a:solidFill>
                <a:latin typeface="Arial" pitchFamily="34" charset="0"/>
              </a:defRPr>
            </a:lvl4pPr>
            <a:lvl5pPr algn="l" rtl="0" eaLnBrk="1" fontAlgn="base" hangingPunct="1">
              <a:spcBef>
                <a:spcPct val="0"/>
              </a:spcBef>
              <a:spcAft>
                <a:spcPct val="0"/>
              </a:spcAft>
              <a:defRPr sz="2400">
                <a:solidFill>
                  <a:schemeClr val="tx2"/>
                </a:solidFill>
                <a:latin typeface="Arial" pitchFamily="34" charset="0"/>
              </a:defRPr>
            </a:lvl5pPr>
            <a:lvl6pPr marL="457200" algn="l" rtl="0" eaLnBrk="1" fontAlgn="base" hangingPunct="1">
              <a:spcBef>
                <a:spcPct val="0"/>
              </a:spcBef>
              <a:spcAft>
                <a:spcPct val="0"/>
              </a:spcAft>
              <a:defRPr sz="2400">
                <a:solidFill>
                  <a:schemeClr val="tx2"/>
                </a:solidFill>
                <a:latin typeface="Arial" pitchFamily="34" charset="0"/>
              </a:defRPr>
            </a:lvl6pPr>
            <a:lvl7pPr marL="914400" algn="l" rtl="0" eaLnBrk="1" fontAlgn="base" hangingPunct="1">
              <a:spcBef>
                <a:spcPct val="0"/>
              </a:spcBef>
              <a:spcAft>
                <a:spcPct val="0"/>
              </a:spcAft>
              <a:defRPr sz="2400">
                <a:solidFill>
                  <a:schemeClr val="tx2"/>
                </a:solidFill>
                <a:latin typeface="Arial" pitchFamily="34" charset="0"/>
              </a:defRPr>
            </a:lvl7pPr>
            <a:lvl8pPr marL="1371600" algn="l" rtl="0" eaLnBrk="1" fontAlgn="base" hangingPunct="1">
              <a:spcBef>
                <a:spcPct val="0"/>
              </a:spcBef>
              <a:spcAft>
                <a:spcPct val="0"/>
              </a:spcAft>
              <a:defRPr sz="2400">
                <a:solidFill>
                  <a:schemeClr val="tx2"/>
                </a:solidFill>
                <a:latin typeface="Arial" pitchFamily="34" charset="0"/>
              </a:defRPr>
            </a:lvl8pPr>
            <a:lvl9pPr marL="1828800" algn="l" rtl="0" eaLnBrk="1" fontAlgn="base" hangingPunct="1">
              <a:spcBef>
                <a:spcPct val="0"/>
              </a:spcBef>
              <a:spcAft>
                <a:spcPct val="0"/>
              </a:spcAft>
              <a:defRPr sz="2400">
                <a:solidFill>
                  <a:schemeClr val="tx2"/>
                </a:solidFill>
                <a:latin typeface="Arial" pitchFamily="34" charset="0"/>
              </a:defRPr>
            </a:lvl9pPr>
          </a:lstStyle>
          <a:p>
            <a:r>
              <a:rPr lang="fr-FR" altLang="fr-FR" kern="0" dirty="0" smtClean="0"/>
              <a:t>L’ISO 50001:2011: Evolution et historique</a:t>
            </a:r>
          </a:p>
        </p:txBody>
      </p:sp>
      <p:sp>
        <p:nvSpPr>
          <p:cNvPr id="10" name="ZoneTexte 9"/>
          <p:cNvSpPr txBox="1">
            <a:spLocks noChangeArrowheads="1"/>
          </p:cNvSpPr>
          <p:nvPr/>
        </p:nvSpPr>
        <p:spPr bwMode="auto">
          <a:xfrm>
            <a:off x="571500" y="3616325"/>
            <a:ext cx="10715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fr-FR" altLang="fr-FR" sz="1400"/>
              <a:t>USA</a:t>
            </a:r>
          </a:p>
          <a:p>
            <a:pPr eaLnBrk="1" hangingPunct="1"/>
            <a:r>
              <a:rPr lang="fr-FR" altLang="fr-FR" sz="1400"/>
              <a:t>ANSI 2000</a:t>
            </a:r>
          </a:p>
        </p:txBody>
      </p:sp>
      <p:sp>
        <p:nvSpPr>
          <p:cNvPr id="11" name="ZoneTexte 10"/>
          <p:cNvSpPr txBox="1">
            <a:spLocks noChangeArrowheads="1"/>
          </p:cNvSpPr>
          <p:nvPr/>
        </p:nvSpPr>
        <p:spPr bwMode="auto">
          <a:xfrm>
            <a:off x="1714500" y="3616325"/>
            <a:ext cx="10715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fr-FR" altLang="fr-FR" sz="1400"/>
              <a:t>Danemark</a:t>
            </a:r>
          </a:p>
          <a:p>
            <a:pPr eaLnBrk="1" hangingPunct="1"/>
            <a:r>
              <a:rPr lang="fr-FR" altLang="fr-FR" sz="1400"/>
              <a:t>DS 2403</a:t>
            </a:r>
          </a:p>
        </p:txBody>
      </p:sp>
      <p:sp>
        <p:nvSpPr>
          <p:cNvPr id="12" name="ZoneTexte 11"/>
          <p:cNvSpPr txBox="1">
            <a:spLocks noChangeArrowheads="1"/>
          </p:cNvSpPr>
          <p:nvPr/>
        </p:nvSpPr>
        <p:spPr bwMode="auto">
          <a:xfrm>
            <a:off x="2857500" y="3616325"/>
            <a:ext cx="10715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fr-FR" altLang="fr-FR" sz="1400" dirty="0"/>
              <a:t>Suède</a:t>
            </a:r>
          </a:p>
          <a:p>
            <a:pPr eaLnBrk="1" hangingPunct="1"/>
            <a:r>
              <a:rPr lang="fr-FR" altLang="fr-FR" sz="1400" dirty="0"/>
              <a:t>SS 627750</a:t>
            </a:r>
          </a:p>
        </p:txBody>
      </p:sp>
      <p:sp>
        <p:nvSpPr>
          <p:cNvPr id="13" name="ZoneTexte 13"/>
          <p:cNvSpPr txBox="1">
            <a:spLocks noChangeArrowheads="1"/>
          </p:cNvSpPr>
          <p:nvPr/>
        </p:nvSpPr>
        <p:spPr bwMode="auto">
          <a:xfrm>
            <a:off x="4071938" y="3616325"/>
            <a:ext cx="10715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fr-FR" altLang="fr-FR" sz="1400"/>
              <a:t>Irlande</a:t>
            </a:r>
          </a:p>
          <a:p>
            <a:pPr eaLnBrk="1" hangingPunct="1"/>
            <a:r>
              <a:rPr lang="fr-FR" altLang="fr-FR" sz="1400"/>
              <a:t>IS 393</a:t>
            </a:r>
          </a:p>
        </p:txBody>
      </p:sp>
      <p:sp>
        <p:nvSpPr>
          <p:cNvPr id="14" name="ZoneTexte 14"/>
          <p:cNvSpPr txBox="1">
            <a:spLocks noChangeArrowheads="1"/>
          </p:cNvSpPr>
          <p:nvPr/>
        </p:nvSpPr>
        <p:spPr bwMode="auto">
          <a:xfrm>
            <a:off x="5072063" y="3616325"/>
            <a:ext cx="1071562"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fr-FR" altLang="fr-FR" sz="1400"/>
              <a:t>Espagne</a:t>
            </a:r>
          </a:p>
          <a:p>
            <a:pPr eaLnBrk="1" hangingPunct="1"/>
            <a:r>
              <a:rPr lang="fr-FR" altLang="fr-FR" sz="1400"/>
              <a:t>UNE 216301</a:t>
            </a:r>
          </a:p>
          <a:p>
            <a:pPr eaLnBrk="1" hangingPunct="1"/>
            <a:r>
              <a:rPr lang="fr-FR" altLang="fr-FR" sz="1400"/>
              <a:t>Corée du Sud</a:t>
            </a:r>
          </a:p>
          <a:p>
            <a:pPr eaLnBrk="1" hangingPunct="1"/>
            <a:r>
              <a:rPr lang="fr-FR" altLang="fr-FR" sz="1400"/>
              <a:t>KSA 4000</a:t>
            </a:r>
          </a:p>
        </p:txBody>
      </p:sp>
      <p:sp>
        <p:nvSpPr>
          <p:cNvPr id="15" name="ZoneTexte 15"/>
          <p:cNvSpPr txBox="1">
            <a:spLocks noChangeArrowheads="1"/>
          </p:cNvSpPr>
          <p:nvPr/>
        </p:nvSpPr>
        <p:spPr bwMode="auto">
          <a:xfrm>
            <a:off x="6215063" y="3659188"/>
            <a:ext cx="107156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fr-FR" altLang="fr-FR" sz="1400"/>
              <a:t>Europe EN 16001</a:t>
            </a:r>
          </a:p>
          <a:p>
            <a:pPr eaLnBrk="1" hangingPunct="1"/>
            <a:r>
              <a:rPr lang="fr-FR" altLang="fr-FR" sz="1400"/>
              <a:t>Chine</a:t>
            </a:r>
          </a:p>
          <a:p>
            <a:pPr eaLnBrk="1" hangingPunct="1"/>
            <a:r>
              <a:rPr lang="fr-FR" altLang="fr-FR" sz="1400"/>
              <a:t>GB/ T2331 </a:t>
            </a:r>
          </a:p>
        </p:txBody>
      </p:sp>
      <p:sp>
        <p:nvSpPr>
          <p:cNvPr id="16" name="ZoneTexte 16"/>
          <p:cNvSpPr txBox="1">
            <a:spLocks noChangeArrowheads="1"/>
          </p:cNvSpPr>
          <p:nvPr/>
        </p:nvSpPr>
        <p:spPr bwMode="auto">
          <a:xfrm>
            <a:off x="7572375" y="3687763"/>
            <a:ext cx="12144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fr-FR" altLang="fr-FR" sz="1400"/>
              <a:t>International ISO 50001</a:t>
            </a:r>
          </a:p>
        </p:txBody>
      </p:sp>
    </p:spTree>
    <p:extLst>
      <p:ext uri="{BB962C8B-B14F-4D97-AF65-F5344CB8AC3E}">
        <p14:creationId xmlns:p14="http://schemas.microsoft.com/office/powerpoint/2010/main" val="25947908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99392"/>
            <a:ext cx="8229600" cy="850776"/>
          </a:xfrm>
        </p:spPr>
        <p:txBody>
          <a:bodyPr/>
          <a:lstStyle/>
          <a:p>
            <a:r>
              <a:rPr lang="fr-FR" dirty="0" smtClean="0"/>
              <a:t>La réglementation tunisienne et l’ISO 50001</a:t>
            </a:r>
            <a:endParaRPr lang="fr-FR" dirty="0"/>
          </a:p>
        </p:txBody>
      </p:sp>
      <p:graphicFrame>
        <p:nvGraphicFramePr>
          <p:cNvPr id="4" name="Espace réservé du contenu 5"/>
          <p:cNvGraphicFramePr>
            <a:graphicFrameLocks noGrp="1"/>
          </p:cNvGraphicFramePr>
          <p:nvPr>
            <p:ph idx="1"/>
            <p:extLst>
              <p:ext uri="{D42A27DB-BD31-4B8C-83A1-F6EECF244321}">
                <p14:modId xmlns:p14="http://schemas.microsoft.com/office/powerpoint/2010/main" val="3133314989"/>
              </p:ext>
            </p:extLst>
          </p:nvPr>
        </p:nvGraphicFramePr>
        <p:xfrm>
          <a:off x="434018" y="1118499"/>
          <a:ext cx="8102600" cy="13303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me 4"/>
          <p:cNvGraphicFramePr/>
          <p:nvPr>
            <p:extLst>
              <p:ext uri="{D42A27DB-BD31-4B8C-83A1-F6EECF244321}">
                <p14:modId xmlns:p14="http://schemas.microsoft.com/office/powerpoint/2010/main" val="2844537850"/>
              </p:ext>
            </p:extLst>
          </p:nvPr>
        </p:nvGraphicFramePr>
        <p:xfrm>
          <a:off x="35496" y="2652302"/>
          <a:ext cx="2643206" cy="16430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Diagramme 5"/>
          <p:cNvGraphicFramePr/>
          <p:nvPr>
            <p:extLst>
              <p:ext uri="{D42A27DB-BD31-4B8C-83A1-F6EECF244321}">
                <p14:modId xmlns:p14="http://schemas.microsoft.com/office/powerpoint/2010/main" val="1905889306"/>
              </p:ext>
            </p:extLst>
          </p:nvPr>
        </p:nvGraphicFramePr>
        <p:xfrm>
          <a:off x="2627784" y="2366550"/>
          <a:ext cx="3214710" cy="2214578"/>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7" name="Diagramme 6"/>
          <p:cNvGraphicFramePr/>
          <p:nvPr>
            <p:extLst>
              <p:ext uri="{D42A27DB-BD31-4B8C-83A1-F6EECF244321}">
                <p14:modId xmlns:p14="http://schemas.microsoft.com/office/powerpoint/2010/main" val="4271855580"/>
              </p:ext>
            </p:extLst>
          </p:nvPr>
        </p:nvGraphicFramePr>
        <p:xfrm>
          <a:off x="6012160" y="2509426"/>
          <a:ext cx="2643206" cy="1928826"/>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8" name="Diagramme 7"/>
          <p:cNvGraphicFramePr/>
          <p:nvPr>
            <p:extLst/>
          </p:nvPr>
        </p:nvGraphicFramePr>
        <p:xfrm>
          <a:off x="249810" y="4149080"/>
          <a:ext cx="8643998" cy="1473408"/>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Tree>
    <p:extLst>
      <p:ext uri="{BB962C8B-B14F-4D97-AF65-F5344CB8AC3E}">
        <p14:creationId xmlns:p14="http://schemas.microsoft.com/office/powerpoint/2010/main" val="26846597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endParaRPr lang="fr-FR"/>
          </a:p>
        </p:txBody>
      </p:sp>
      <p:sp>
        <p:nvSpPr>
          <p:cNvPr id="4" name="Rectangle 6"/>
          <p:cNvSpPr>
            <a:spLocks noChangeArrowheads="1"/>
          </p:cNvSpPr>
          <p:nvPr/>
        </p:nvSpPr>
        <p:spPr bwMode="auto">
          <a:xfrm>
            <a:off x="71438" y="3819525"/>
            <a:ext cx="9144000" cy="1631950"/>
          </a:xfrm>
          <a:prstGeom prst="rect">
            <a:avLst/>
          </a:prstGeom>
          <a:noFill/>
          <a:ln w="9525">
            <a:noFill/>
            <a:miter lim="800000"/>
            <a:headEnd/>
            <a:tailEnd/>
          </a:ln>
          <a:effectLst/>
        </p:spPr>
        <p:txBody>
          <a:bodyPr anchor="ctr">
            <a:spAutoFit/>
          </a:bodyPr>
          <a:lstStyle/>
          <a:p>
            <a:pPr marL="342900" indent="-342900" eaLnBrk="0" hangingPunct="0">
              <a:buFont typeface="Arial" panose="020B0604020202020204" pitchFamily="34" charset="0"/>
              <a:buChar char="•"/>
              <a:defRPr/>
            </a:pPr>
            <a:r>
              <a:rPr lang="de-DE" sz="2000" dirty="0">
                <a:solidFill>
                  <a:srgbClr val="000000"/>
                </a:solidFill>
                <a:latin typeface="+mj-lt"/>
                <a:ea typeface="Times New Roman" pitchFamily="18" charset="0"/>
                <a:cs typeface="Times New Roman" pitchFamily="18" charset="0"/>
              </a:rPr>
              <a:t>   </a:t>
            </a:r>
            <a:r>
              <a:rPr lang="fr-FR" sz="2000" b="1" dirty="0">
                <a:solidFill>
                  <a:srgbClr val="000000"/>
                </a:solidFill>
                <a:latin typeface="+mj-lt"/>
                <a:ea typeface="Times New Roman" pitchFamily="18" charset="0"/>
                <a:cs typeface="Arial" pitchFamily="34" charset="0"/>
              </a:rPr>
              <a:t>Définition des objectifs pour l’amélioration de l’efficacité énergétique</a:t>
            </a:r>
            <a:endParaRPr lang="fr-FR" sz="2000" dirty="0">
              <a:latin typeface="+mj-lt"/>
            </a:endParaRPr>
          </a:p>
          <a:p>
            <a:pPr marL="342900" indent="-342900" eaLnBrk="0" hangingPunct="0">
              <a:buFont typeface="Arial" panose="020B0604020202020204" pitchFamily="34" charset="0"/>
              <a:buChar char="•"/>
              <a:defRPr/>
            </a:pPr>
            <a:r>
              <a:rPr lang="en-US" sz="2000" dirty="0">
                <a:solidFill>
                  <a:srgbClr val="000000"/>
                </a:solidFill>
                <a:latin typeface="+mj-lt"/>
                <a:ea typeface="Times New Roman" pitchFamily="18" charset="0"/>
                <a:cs typeface="Times New Roman" pitchFamily="18" charset="0"/>
              </a:rPr>
              <a:t>   </a:t>
            </a:r>
            <a:r>
              <a:rPr lang="fr-FR" sz="2000" b="1" dirty="0">
                <a:solidFill>
                  <a:srgbClr val="000000"/>
                </a:solidFill>
                <a:latin typeface="+mj-lt"/>
                <a:ea typeface="Times New Roman" pitchFamily="18" charset="0"/>
                <a:cs typeface="Arial" pitchFamily="34" charset="0"/>
              </a:rPr>
              <a:t>Evaluation préliminaire des performances énergétiques</a:t>
            </a:r>
            <a:endParaRPr lang="fr-FR" sz="2000" dirty="0">
              <a:latin typeface="+mj-lt"/>
            </a:endParaRPr>
          </a:p>
          <a:p>
            <a:pPr marL="342900" indent="-342900" eaLnBrk="0" hangingPunct="0">
              <a:buFont typeface="Arial" panose="020B0604020202020204" pitchFamily="34" charset="0"/>
              <a:buChar char="•"/>
              <a:defRPr/>
            </a:pPr>
            <a:r>
              <a:rPr lang="en-US" sz="2000" dirty="0">
                <a:solidFill>
                  <a:srgbClr val="000000"/>
                </a:solidFill>
                <a:latin typeface="+mj-lt"/>
                <a:ea typeface="Times New Roman" pitchFamily="18" charset="0"/>
                <a:cs typeface="Times New Roman" pitchFamily="18" charset="0"/>
              </a:rPr>
              <a:t>   </a:t>
            </a:r>
            <a:r>
              <a:rPr lang="fr-FR" sz="2000" b="1" dirty="0">
                <a:solidFill>
                  <a:srgbClr val="000000"/>
                </a:solidFill>
                <a:latin typeface="+mj-lt"/>
                <a:ea typeface="Times New Roman" pitchFamily="18" charset="0"/>
                <a:cs typeface="Arial" pitchFamily="34" charset="0"/>
              </a:rPr>
              <a:t>Campagne de mesures sommaires</a:t>
            </a:r>
            <a:endParaRPr lang="fr-FR" sz="2000" dirty="0">
              <a:latin typeface="+mj-lt"/>
            </a:endParaRPr>
          </a:p>
          <a:p>
            <a:pPr marL="342900" indent="-342900" eaLnBrk="0" hangingPunct="0">
              <a:buFont typeface="Arial" panose="020B0604020202020204" pitchFamily="34" charset="0"/>
              <a:buChar char="•"/>
              <a:defRPr/>
            </a:pPr>
            <a:r>
              <a:rPr lang="en-US" sz="2000" dirty="0">
                <a:solidFill>
                  <a:srgbClr val="000000"/>
                </a:solidFill>
                <a:latin typeface="+mj-lt"/>
                <a:ea typeface="Times New Roman" pitchFamily="18" charset="0"/>
                <a:cs typeface="Times New Roman" pitchFamily="18" charset="0"/>
              </a:rPr>
              <a:t>   </a:t>
            </a:r>
            <a:r>
              <a:rPr lang="fr-FR" sz="2000" b="1" dirty="0">
                <a:solidFill>
                  <a:srgbClr val="000000"/>
                </a:solidFill>
                <a:latin typeface="+mj-lt"/>
                <a:ea typeface="Times New Roman" pitchFamily="18" charset="0"/>
                <a:cs typeface="Arial" pitchFamily="34" charset="0"/>
              </a:rPr>
              <a:t>Validation des mesures et actions immédiates</a:t>
            </a:r>
            <a:endParaRPr lang="fr-FR" sz="2000" dirty="0">
              <a:latin typeface="+mj-lt"/>
            </a:endParaRPr>
          </a:p>
          <a:p>
            <a:pPr marL="342900" indent="-342900" eaLnBrk="0" hangingPunct="0">
              <a:buFont typeface="Arial" panose="020B0604020202020204" pitchFamily="34" charset="0"/>
              <a:buChar char="•"/>
              <a:defRPr/>
            </a:pPr>
            <a:r>
              <a:rPr lang="en-US" sz="2000" dirty="0">
                <a:solidFill>
                  <a:srgbClr val="000000"/>
                </a:solidFill>
                <a:latin typeface="+mj-lt"/>
                <a:ea typeface="Times New Roman" pitchFamily="18" charset="0"/>
                <a:cs typeface="Times New Roman" pitchFamily="18" charset="0"/>
              </a:rPr>
              <a:t>   </a:t>
            </a:r>
            <a:r>
              <a:rPr lang="fr-FR" sz="2000" b="1" dirty="0">
                <a:solidFill>
                  <a:srgbClr val="000000"/>
                </a:solidFill>
                <a:latin typeface="+mj-lt"/>
                <a:ea typeface="Times New Roman" pitchFamily="18" charset="0"/>
                <a:cs typeface="Arial" pitchFamily="34" charset="0"/>
              </a:rPr>
              <a:t>Surveillance ponctuelle de la mise en œuvre des actions proposées</a:t>
            </a:r>
            <a:endParaRPr lang="fr-FR" sz="2000" dirty="0">
              <a:latin typeface="+mj-lt"/>
            </a:endParaRPr>
          </a:p>
        </p:txBody>
      </p:sp>
      <p:graphicFrame>
        <p:nvGraphicFramePr>
          <p:cNvPr id="5" name="Diagramme 4"/>
          <p:cNvGraphicFramePr/>
          <p:nvPr/>
        </p:nvGraphicFramePr>
        <p:xfrm>
          <a:off x="428596" y="2285992"/>
          <a:ext cx="5000660" cy="15716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Espace réservé du contenu 5"/>
          <p:cNvGraphicFramePr>
            <a:graphicFrameLocks/>
          </p:cNvGraphicFramePr>
          <p:nvPr/>
        </p:nvGraphicFramePr>
        <p:xfrm>
          <a:off x="469928" y="1000108"/>
          <a:ext cx="8102600" cy="133031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797843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sp>
        <p:nvSpPr>
          <p:cNvPr id="4" name="ZoneTexte 17"/>
          <p:cNvSpPr txBox="1">
            <a:spLocks noChangeArrowheads="1"/>
          </p:cNvSpPr>
          <p:nvPr/>
        </p:nvSpPr>
        <p:spPr bwMode="auto">
          <a:xfrm>
            <a:off x="607597" y="3969884"/>
            <a:ext cx="7786687"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342900" indent="-342900" eaLnBrk="1" hangingPunct="1">
              <a:buFont typeface="Arial" panose="020B0604020202020204" pitchFamily="34" charset="0"/>
              <a:buChar char="•"/>
            </a:pPr>
            <a:r>
              <a:rPr lang="fr-FR" altLang="fr-FR" dirty="0"/>
              <a:t>Etablissement de mesures de l’efficacité énergétique des principaux paramètre caractéristiques du site</a:t>
            </a:r>
          </a:p>
          <a:p>
            <a:pPr marL="342900" indent="-342900" eaLnBrk="1" hangingPunct="1">
              <a:buFont typeface="Arial" panose="020B0604020202020204" pitchFamily="34" charset="0"/>
              <a:buChar char="•"/>
            </a:pPr>
            <a:r>
              <a:rPr lang="fr-FR" altLang="fr-FR" dirty="0"/>
              <a:t>Collecte et analyse des données</a:t>
            </a:r>
          </a:p>
          <a:p>
            <a:pPr marL="342900" indent="-342900" eaLnBrk="1" hangingPunct="1">
              <a:buFont typeface="Arial" panose="020B0604020202020204" pitchFamily="34" charset="0"/>
              <a:buChar char="•"/>
            </a:pPr>
            <a:r>
              <a:rPr lang="fr-FR" altLang="fr-FR" dirty="0"/>
              <a:t>Validation des données et détermination des mesures à entreprendre</a:t>
            </a:r>
          </a:p>
        </p:txBody>
      </p:sp>
      <p:graphicFrame>
        <p:nvGraphicFramePr>
          <p:cNvPr id="5" name="Diagramme 4"/>
          <p:cNvGraphicFramePr/>
          <p:nvPr>
            <p:extLst/>
          </p:nvPr>
        </p:nvGraphicFramePr>
        <p:xfrm>
          <a:off x="107504" y="2193464"/>
          <a:ext cx="8715436" cy="1714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Espace réservé du contenu 5"/>
          <p:cNvGraphicFramePr>
            <a:graphicFrameLocks/>
          </p:cNvGraphicFramePr>
          <p:nvPr>
            <p:extLst>
              <p:ext uri="{D42A27DB-BD31-4B8C-83A1-F6EECF244321}">
                <p14:modId xmlns:p14="http://schemas.microsoft.com/office/powerpoint/2010/main" val="3066093961"/>
              </p:ext>
            </p:extLst>
          </p:nvPr>
        </p:nvGraphicFramePr>
        <p:xfrm>
          <a:off x="291712" y="946553"/>
          <a:ext cx="8102600" cy="133031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2539097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endParaRPr lang="fr-FR" dirty="0"/>
          </a:p>
        </p:txBody>
      </p:sp>
      <p:graphicFrame>
        <p:nvGraphicFramePr>
          <p:cNvPr id="4" name="Diagramme 3"/>
          <p:cNvGraphicFramePr/>
          <p:nvPr>
            <p:extLst/>
          </p:nvPr>
        </p:nvGraphicFramePr>
        <p:xfrm>
          <a:off x="179512" y="2357430"/>
          <a:ext cx="8715436" cy="16430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ZoneTexte 9"/>
          <p:cNvSpPr txBox="1">
            <a:spLocks noChangeArrowheads="1"/>
          </p:cNvSpPr>
          <p:nvPr/>
        </p:nvSpPr>
        <p:spPr bwMode="auto">
          <a:xfrm>
            <a:off x="679605" y="4000500"/>
            <a:ext cx="7786687"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342900" indent="-342900" eaLnBrk="1" hangingPunct="1">
              <a:buFont typeface="Arial" panose="020B0604020202020204" pitchFamily="34" charset="0"/>
              <a:buChar char="•"/>
            </a:pPr>
            <a:r>
              <a:rPr lang="fr-FR" altLang="fr-FR" dirty="0"/>
              <a:t>Calcul des principaux ratios énergétiques</a:t>
            </a:r>
          </a:p>
          <a:p>
            <a:pPr marL="342900" indent="-342900" eaLnBrk="1" hangingPunct="1">
              <a:buFont typeface="Arial" panose="020B0604020202020204" pitchFamily="34" charset="0"/>
              <a:buChar char="•"/>
            </a:pPr>
            <a:r>
              <a:rPr lang="fr-FR" altLang="fr-FR" dirty="0"/>
              <a:t>Etablissement de bilans énergétiques</a:t>
            </a:r>
          </a:p>
          <a:p>
            <a:pPr marL="342900" indent="-342900" eaLnBrk="1" hangingPunct="1">
              <a:buFont typeface="Arial" panose="020B0604020202020204" pitchFamily="34" charset="0"/>
              <a:buChar char="•"/>
            </a:pPr>
            <a:r>
              <a:rPr lang="fr-FR" altLang="fr-FR" dirty="0"/>
              <a:t>Analyse des économies d’énergie possible</a:t>
            </a:r>
          </a:p>
          <a:p>
            <a:pPr marL="342900" indent="-342900" eaLnBrk="1" hangingPunct="1">
              <a:buFont typeface="Arial" panose="020B0604020202020204" pitchFamily="34" charset="0"/>
              <a:buChar char="•"/>
            </a:pPr>
            <a:r>
              <a:rPr lang="fr-FR" altLang="fr-FR" dirty="0"/>
              <a:t>Etablissement des scénarios d’investissement </a:t>
            </a:r>
          </a:p>
        </p:txBody>
      </p:sp>
      <p:graphicFrame>
        <p:nvGraphicFramePr>
          <p:cNvPr id="7" name="Espace réservé du contenu 5"/>
          <p:cNvGraphicFramePr>
            <a:graphicFrameLocks/>
          </p:cNvGraphicFramePr>
          <p:nvPr>
            <p:extLst/>
          </p:nvPr>
        </p:nvGraphicFramePr>
        <p:xfrm>
          <a:off x="363720" y="1000108"/>
          <a:ext cx="8102600" cy="133031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95654808"/>
      </p:ext>
    </p:extLst>
  </p:cSld>
  <p:clrMapOvr>
    <a:masterClrMapping/>
  </p:clrMapOvr>
  <p:timing>
    <p:tnLst>
      <p:par>
        <p:cTn id="1" dur="indefinite" restart="never" nodeType="tmRoot"/>
      </p:par>
    </p:tnLst>
  </p:timing>
</p:sld>
</file>

<file path=ppt/theme/theme1.xml><?xml version="1.0" encoding="utf-8"?>
<a:theme xmlns:a="http://schemas.openxmlformats.org/drawingml/2006/main" name="Formation Tunisi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Formation Tunisie</Template>
  <TotalTime>1682</TotalTime>
  <Words>2074</Words>
  <Application>Microsoft Office PowerPoint</Application>
  <PresentationFormat>Affichage à l'écran (4:3)</PresentationFormat>
  <Paragraphs>322</Paragraphs>
  <Slides>31</Slides>
  <Notes>6</Notes>
  <HiddenSlides>0</HiddenSlides>
  <MMClips>0</MMClips>
  <ScaleCrop>false</ScaleCrop>
  <HeadingPairs>
    <vt:vector size="6" baseType="variant">
      <vt:variant>
        <vt:lpstr>Polices utilisées</vt:lpstr>
      </vt:variant>
      <vt:variant>
        <vt:i4>11</vt:i4>
      </vt:variant>
      <vt:variant>
        <vt:lpstr>Thème</vt:lpstr>
      </vt:variant>
      <vt:variant>
        <vt:i4>1</vt:i4>
      </vt:variant>
      <vt:variant>
        <vt:lpstr>Titres des diapositives</vt:lpstr>
      </vt:variant>
      <vt:variant>
        <vt:i4>31</vt:i4>
      </vt:variant>
    </vt:vector>
  </HeadingPairs>
  <TitlesOfParts>
    <vt:vector size="43" baseType="lpstr">
      <vt:lpstr>Arial Unicode MS</vt:lpstr>
      <vt:lpstr>Arial</vt:lpstr>
      <vt:lpstr>Arial Narrow</vt:lpstr>
      <vt:lpstr>Calibri</vt:lpstr>
      <vt:lpstr>Courier New</vt:lpstr>
      <vt:lpstr>Dresdner Bank AG Symbol</vt:lpstr>
      <vt:lpstr>Freestyle Script</vt:lpstr>
      <vt:lpstr>ITC Cent a</vt:lpstr>
      <vt:lpstr>Symbol</vt:lpstr>
      <vt:lpstr>Times New Roman</vt:lpstr>
      <vt:lpstr>Wingdings</vt:lpstr>
      <vt:lpstr>Formation Tunisie</vt:lpstr>
      <vt:lpstr>Présentation PowerPoint</vt:lpstr>
      <vt:lpstr>ISO 50001:2011 INTRODUCTION, AVANTAGES ET PRINCIPES</vt:lpstr>
      <vt:lpstr>Règles de bon déroulement de la formation</vt:lpstr>
      <vt:lpstr>Pourquoi êtes vous ici?</vt:lpstr>
      <vt:lpstr>Présentation PowerPoint</vt:lpstr>
      <vt:lpstr>La réglementation tunisienne et l’ISO 50001</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ISO 50001</vt:lpstr>
      <vt:lpstr>Objectif et bénéfices du  système de management de l’énergie </vt:lpstr>
      <vt:lpstr>Présentation PowerPoint</vt:lpstr>
      <vt:lpstr>Présentation PowerPoint</vt:lpstr>
      <vt:lpstr>Présentation PowerPoint</vt:lpstr>
      <vt:lpstr>Présentation PowerPoint</vt:lpstr>
      <vt:lpstr>Présentation PowerPoint</vt:lpstr>
      <vt:lpstr>Modules de l’ISO 50001 selon la Roue de Deming</vt:lpstr>
      <vt:lpstr>Présentation PowerPoint</vt:lpstr>
      <vt:lpstr>Présentation PowerPoint</vt:lpstr>
      <vt:lpstr>Présentation PowerPoint</vt:lpstr>
      <vt:lpstr>Présentation PowerPoint</vt:lpstr>
      <vt:lpstr>Présentation PowerPoint</vt:lpstr>
      <vt:lpstr>Présentation PowerPoint</vt:lpstr>
      <vt:lpstr>ELEMENTS DE L’ISO 50001</vt:lpstr>
      <vt:lpstr>Présentation PowerPoint</vt:lpstr>
      <vt:lpstr>LE MODELE ISO 50001EMS </vt:lpstr>
      <vt:lpstr>Présentation PowerPoint</vt:lpstr>
    </vt:vector>
  </TitlesOfParts>
  <Company>Enerconseil Vevey SA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Formation Tunisie – Module 10 Eclairage optimal pour les bâtiments existants</dc:title>
  <dc:creator>Bernard Bonjour</dc:creator>
  <cp:lastModifiedBy>Kais Boudaya</cp:lastModifiedBy>
  <cp:revision>140</cp:revision>
  <cp:lastPrinted>2014-05-24T16:18:50Z</cp:lastPrinted>
  <dcterms:created xsi:type="dcterms:W3CDTF">2014-05-07T14:19:57Z</dcterms:created>
  <dcterms:modified xsi:type="dcterms:W3CDTF">2015-11-24T08:05:03Z</dcterms:modified>
</cp:coreProperties>
</file>